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10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4358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2021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619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797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6137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668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126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6289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5654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300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378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E8F7C-0B71-4D35-BB15-E4BFCDBD6DF2}" type="datetimeFigureOut">
              <a:rPr lang="en-US" smtClean="0"/>
              <a:pPr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A3733-2DB6-4A1E-A1BE-0E0CEF507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5966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26000"/>
            <a:lum/>
          </a:blip>
          <a:srcRect/>
          <a:stretch>
            <a:fillRect l="6000" t="8000" r="6000" b="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11175" cy="238760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7030A0"/>
                </a:solidFill>
                <a:latin typeface="Andy" pitchFamily="2" charset="0"/>
              </a:rPr>
              <a:t>Prepositions of Place</a:t>
            </a:r>
            <a:endParaRPr lang="en-US" sz="7200" dirty="0">
              <a:solidFill>
                <a:srgbClr val="7030A0"/>
              </a:solidFill>
              <a:latin typeface="And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708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78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C00000"/>
                </a:solidFill>
                <a:latin typeface="Britannic Bold" panose="020B0903060703020204" pitchFamily="34" charset="0"/>
                <a:cs typeface="Aban Bold" pitchFamily="2" charset="-78"/>
              </a:rPr>
              <a:t>Where’s she?</a:t>
            </a:r>
            <a:endParaRPr lang="en-US" sz="6600" dirty="0">
              <a:solidFill>
                <a:srgbClr val="C00000"/>
              </a:solidFill>
              <a:latin typeface="Britannic Bold" panose="020B0903060703020204" pitchFamily="34" charset="0"/>
              <a:cs typeface="Aban Bold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5717" y="655910"/>
            <a:ext cx="3817463" cy="5858680"/>
          </a:xfrm>
        </p:spPr>
      </p:pic>
      <p:sp>
        <p:nvSpPr>
          <p:cNvPr id="5" name="TextBox 4"/>
          <p:cNvSpPr txBox="1"/>
          <p:nvPr/>
        </p:nvSpPr>
        <p:spPr>
          <a:xfrm>
            <a:off x="281354" y="2477254"/>
            <a:ext cx="58943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She’s </a:t>
            </a:r>
            <a:r>
              <a:rPr lang="en-US" sz="5400" dirty="0">
                <a:solidFill>
                  <a:srgbClr val="FFFF0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on</a:t>
            </a:r>
            <a:r>
              <a:rPr lang="en-US" sz="4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 </a:t>
            </a:r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the box.</a:t>
            </a:r>
          </a:p>
        </p:txBody>
      </p:sp>
    </p:spTree>
    <p:extLst>
      <p:ext uri="{BB962C8B-B14F-4D97-AF65-F5344CB8AC3E}">
        <p14:creationId xmlns:p14="http://schemas.microsoft.com/office/powerpoint/2010/main" xmlns="" val="1010031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78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C00000"/>
                </a:solidFill>
                <a:latin typeface="Britannic Bold" panose="020B0903060703020204" pitchFamily="34" charset="0"/>
                <a:cs typeface="Aban Bold" pitchFamily="2" charset="-78"/>
              </a:rPr>
              <a:t>Where’s she?</a:t>
            </a:r>
            <a:endParaRPr lang="en-US" sz="6600" dirty="0">
              <a:solidFill>
                <a:srgbClr val="C00000"/>
              </a:solidFill>
              <a:latin typeface="Britannic Bold" panose="020B0903060703020204" pitchFamily="34" charset="0"/>
              <a:cs typeface="Aban Bold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354" y="2477254"/>
            <a:ext cx="58943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She’s </a:t>
            </a:r>
            <a:r>
              <a:rPr lang="en-US" sz="5400" dirty="0" smtClean="0">
                <a:solidFill>
                  <a:srgbClr val="FFFF0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in front of</a:t>
            </a:r>
            <a:r>
              <a:rPr lang="en-US" sz="4400" dirty="0" smtClean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 </a:t>
            </a:r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the box.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1005" b="100000" l="791" r="996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60125" y="1786597"/>
            <a:ext cx="5991493" cy="4712677"/>
          </a:xfrm>
        </p:spPr>
      </p:pic>
    </p:spTree>
    <p:extLst>
      <p:ext uri="{BB962C8B-B14F-4D97-AF65-F5344CB8AC3E}">
        <p14:creationId xmlns:p14="http://schemas.microsoft.com/office/powerpoint/2010/main" xmlns="" val="3257113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78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C00000"/>
                </a:solidFill>
                <a:latin typeface="Britannic Bold" panose="020B0903060703020204" pitchFamily="34" charset="0"/>
                <a:cs typeface="Aban Bold" pitchFamily="2" charset="-78"/>
              </a:rPr>
              <a:t>Where’s she?</a:t>
            </a:r>
            <a:endParaRPr lang="en-US" sz="6600" dirty="0">
              <a:solidFill>
                <a:srgbClr val="C00000"/>
              </a:solidFill>
              <a:latin typeface="Britannic Bold" panose="020B0903060703020204" pitchFamily="34" charset="0"/>
              <a:cs typeface="Aban Bold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7286" y="2489982"/>
            <a:ext cx="5908431" cy="1741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She’s </a:t>
            </a:r>
            <a:r>
              <a:rPr lang="en-US" sz="5400" dirty="0" smtClean="0">
                <a:solidFill>
                  <a:srgbClr val="FFFF0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behind </a:t>
            </a:r>
            <a:r>
              <a:rPr lang="en-US" sz="5400" dirty="0" smtClean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the </a:t>
            </a:r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box.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69619" y="858131"/>
            <a:ext cx="5821918" cy="5501713"/>
          </a:xfrm>
        </p:spPr>
      </p:pic>
    </p:spTree>
    <p:extLst>
      <p:ext uri="{BB962C8B-B14F-4D97-AF65-F5344CB8AC3E}">
        <p14:creationId xmlns:p14="http://schemas.microsoft.com/office/powerpoint/2010/main" xmlns="" val="4330604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78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C00000"/>
                </a:solidFill>
                <a:latin typeface="Britannic Bold" panose="020B0903060703020204" pitchFamily="34" charset="0"/>
                <a:cs typeface="Aban Bold" pitchFamily="2" charset="-78"/>
              </a:rPr>
              <a:t>Where’s she?</a:t>
            </a:r>
            <a:endParaRPr lang="en-US" sz="6600" dirty="0">
              <a:solidFill>
                <a:srgbClr val="C00000"/>
              </a:solidFill>
              <a:latin typeface="Britannic Bold" panose="020B0903060703020204" pitchFamily="34" charset="0"/>
              <a:cs typeface="Aban Bold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354" y="2477254"/>
            <a:ext cx="58943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She’s </a:t>
            </a:r>
            <a:r>
              <a:rPr lang="en-US" sz="5400" dirty="0" smtClean="0">
                <a:solidFill>
                  <a:srgbClr val="FFFF0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next to</a:t>
            </a:r>
            <a:r>
              <a:rPr lang="en-US" sz="4400" dirty="0" smtClean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 </a:t>
            </a:r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the box.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56741" y="1534674"/>
            <a:ext cx="6588989" cy="4444095"/>
          </a:xfrm>
        </p:spPr>
      </p:pic>
    </p:spTree>
    <p:extLst>
      <p:ext uri="{BB962C8B-B14F-4D97-AF65-F5344CB8AC3E}">
        <p14:creationId xmlns:p14="http://schemas.microsoft.com/office/powerpoint/2010/main" xmlns="" val="1524731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78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C00000"/>
                </a:solidFill>
                <a:latin typeface="Britannic Bold" panose="020B0903060703020204" pitchFamily="34" charset="0"/>
                <a:cs typeface="Aban Bold" pitchFamily="2" charset="-78"/>
              </a:rPr>
              <a:t>Where’s she?</a:t>
            </a:r>
            <a:endParaRPr lang="en-US" sz="6600" dirty="0">
              <a:solidFill>
                <a:srgbClr val="C00000"/>
              </a:solidFill>
              <a:latin typeface="Britannic Bold" panose="020B0903060703020204" pitchFamily="34" charset="0"/>
              <a:cs typeface="Aban Bold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9152" y="2475914"/>
            <a:ext cx="6865034" cy="924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She’s </a:t>
            </a:r>
            <a:r>
              <a:rPr lang="en-US" sz="5400" dirty="0" smtClean="0">
                <a:solidFill>
                  <a:srgbClr val="FFFF0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under</a:t>
            </a:r>
            <a:r>
              <a:rPr lang="en-US" sz="4400" dirty="0" smtClean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 </a:t>
            </a:r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the box.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24294" y="3140975"/>
            <a:ext cx="3185798" cy="3026508"/>
          </a:xfrm>
        </p:spPr>
      </p:pic>
    </p:spTree>
    <p:extLst>
      <p:ext uri="{BB962C8B-B14F-4D97-AF65-F5344CB8AC3E}">
        <p14:creationId xmlns:p14="http://schemas.microsoft.com/office/powerpoint/2010/main" xmlns="" val="2784968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78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C00000"/>
                </a:solidFill>
                <a:latin typeface="Britannic Bold" panose="020B0903060703020204" pitchFamily="34" charset="0"/>
                <a:cs typeface="Aban Bold" pitchFamily="2" charset="-78"/>
              </a:rPr>
              <a:t>Where’s she?</a:t>
            </a:r>
            <a:endParaRPr lang="en-US" sz="6600" dirty="0">
              <a:solidFill>
                <a:srgbClr val="C00000"/>
              </a:solidFill>
              <a:latin typeface="Britannic Bold" panose="020B0903060703020204" pitchFamily="34" charset="0"/>
              <a:cs typeface="Aban Bold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354" y="2477254"/>
            <a:ext cx="64289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She’s </a:t>
            </a:r>
            <a:r>
              <a:rPr lang="en-US" sz="5400" dirty="0" smtClean="0">
                <a:solidFill>
                  <a:srgbClr val="FFFF0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over</a:t>
            </a:r>
            <a:r>
              <a:rPr lang="en-US" sz="4400" dirty="0" smtClean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 </a:t>
            </a:r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the box.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050" r="54475" b="47974"/>
          <a:stretch/>
        </p:blipFill>
        <p:spPr>
          <a:xfrm>
            <a:off x="6710289" y="2415382"/>
            <a:ext cx="2658794" cy="4050448"/>
          </a:xfrm>
        </p:spPr>
      </p:pic>
    </p:spTree>
    <p:extLst>
      <p:ext uri="{BB962C8B-B14F-4D97-AF65-F5344CB8AC3E}">
        <p14:creationId xmlns:p14="http://schemas.microsoft.com/office/powerpoint/2010/main" xmlns="" val="395351039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78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C00000"/>
                </a:solidFill>
                <a:latin typeface="Britannic Bold" panose="020B0903060703020204" pitchFamily="34" charset="0"/>
                <a:cs typeface="Aban Bold" pitchFamily="2" charset="-78"/>
              </a:rPr>
              <a:t>Where’s she?</a:t>
            </a:r>
            <a:endParaRPr lang="en-US" sz="6600" dirty="0">
              <a:solidFill>
                <a:srgbClr val="C00000"/>
              </a:solidFill>
              <a:latin typeface="Britannic Bold" panose="020B0903060703020204" pitchFamily="34" charset="0"/>
              <a:cs typeface="Aban Bold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37760" y="1576923"/>
            <a:ext cx="58943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She’s </a:t>
            </a:r>
            <a:r>
              <a:rPr lang="en-US" sz="5400" dirty="0" smtClean="0">
                <a:solidFill>
                  <a:srgbClr val="FFFF0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in</a:t>
            </a:r>
            <a:r>
              <a:rPr lang="en-US" sz="4400" dirty="0" smtClean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 </a:t>
            </a:r>
            <a:r>
              <a:rPr lang="en-US" sz="5400" dirty="0">
                <a:solidFill>
                  <a:srgbClr val="002060"/>
                </a:solidFill>
                <a:latin typeface="Britannic Bold" panose="020B0903060703020204" pitchFamily="34" charset="0"/>
                <a:ea typeface="+mj-ea"/>
                <a:cs typeface="Aban Bold" pitchFamily="2" charset="-78"/>
              </a:rPr>
              <a:t>the box.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5232" r="30542" b="46200"/>
          <a:stretch/>
        </p:blipFill>
        <p:spPr>
          <a:xfrm>
            <a:off x="998804" y="2415381"/>
            <a:ext cx="2940148" cy="4296970"/>
          </a:xfrm>
        </p:spPr>
      </p:pic>
    </p:spTree>
    <p:extLst>
      <p:ext uri="{BB962C8B-B14F-4D97-AF65-F5344CB8AC3E}">
        <p14:creationId xmlns:p14="http://schemas.microsoft.com/office/powerpoint/2010/main" xmlns="" val="51501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78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0070C0"/>
                </a:solidFill>
                <a:latin typeface="Britannic Bold" panose="020B0903060703020204" pitchFamily="34" charset="0"/>
                <a:cs typeface="Aban Bold" pitchFamily="2" charset="-78"/>
              </a:rPr>
              <a:t>Thank you. </a:t>
            </a:r>
            <a:r>
              <a:rPr lang="en-US" sz="6600" dirty="0" smtClean="0">
                <a:solidFill>
                  <a:srgbClr val="0070C0"/>
                </a:solidFill>
                <a:latin typeface="Britannic Bold" panose="020B0903060703020204" pitchFamily="34" charset="0"/>
                <a:cs typeface="Aban Bold" pitchFamily="2" charset="-78"/>
                <a:sym typeface="Wingdings" panose="05000000000000000000" pitchFamily="2" charset="2"/>
              </a:rPr>
              <a:t></a:t>
            </a:r>
            <a:endParaRPr lang="en-US" sz="6600" dirty="0">
              <a:solidFill>
                <a:srgbClr val="0070C0"/>
              </a:solidFill>
              <a:latin typeface="Britannic Bold" panose="020B0903060703020204" pitchFamily="34" charset="0"/>
              <a:cs typeface="Aban Bold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8995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25219" y="2118948"/>
            <a:ext cx="3817463" cy="5858680"/>
          </a:xfrm>
        </p:spPr>
      </p:pic>
    </p:spTree>
    <p:extLst>
      <p:ext uri="{BB962C8B-B14F-4D97-AF65-F5344CB8AC3E}">
        <p14:creationId xmlns:p14="http://schemas.microsoft.com/office/powerpoint/2010/main" xmlns="" val="41805633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66</Words>
  <Application>Microsoft Office PowerPoint</Application>
  <PresentationFormat>Προσαρμογή</PresentationFormat>
  <Paragraphs>16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Office Theme</vt:lpstr>
      <vt:lpstr>Prepositions of Place</vt:lpstr>
      <vt:lpstr>Where’s she?</vt:lpstr>
      <vt:lpstr>Where’s she?</vt:lpstr>
      <vt:lpstr>Where’s she?</vt:lpstr>
      <vt:lpstr>Where’s she?</vt:lpstr>
      <vt:lpstr>Where’s she?</vt:lpstr>
      <vt:lpstr>Where’s she?</vt:lpstr>
      <vt:lpstr>Where’s she?</vt:lpstr>
      <vt:lpstr>Thank you.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Prepositions of Place</dc:title>
  <dc:creator>Pari</dc:creator>
  <cp:lastModifiedBy>lemon</cp:lastModifiedBy>
  <cp:revision>6</cp:revision>
  <dcterms:created xsi:type="dcterms:W3CDTF">2013-10-13T04:23:28Z</dcterms:created>
  <dcterms:modified xsi:type="dcterms:W3CDTF">2021-02-28T19:13:45Z</dcterms:modified>
</cp:coreProperties>
</file>