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C0849-8758-4E16-88AE-CE0283BA3988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FADA5-7F29-42CB-9F74-6C98189ED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9760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5" name="Υπότιτλο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1" name="Θέση ημερομηνίας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εικόνας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Θέση τίτλου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1" name="Θέση κειμένου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Θέση ημερομηνίας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C6BB812-EDCE-4A05-B0CF-24C0A2A7CAA3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Αρχη</a:t>
            </a:r>
            <a:r>
              <a:rPr lang="el-GR" dirty="0" smtClean="0"/>
              <a:t> του </a:t>
            </a:r>
            <a:r>
              <a:rPr lang="en-US" dirty="0" smtClean="0"/>
              <a:t>pascal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Β</a:t>
            </a:r>
            <a:r>
              <a:rPr lang="el-GR" dirty="0" smtClean="0"/>
              <a:t> </a:t>
            </a:r>
            <a:r>
              <a:rPr lang="el-GR" dirty="0" err="1" smtClean="0"/>
              <a:t>Γυμνασιου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393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/>
          <a:lstStyle/>
          <a:p>
            <a:pPr algn="ctr"/>
            <a:r>
              <a:rPr lang="el-GR" dirty="0" smtClean="0"/>
              <a:t>Η δύναμη </a:t>
            </a:r>
            <a:r>
              <a:rPr lang="el-GR" dirty="0" err="1" smtClean="0"/>
              <a:t>πολλαπλασιαζεται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4780309"/>
            <a:ext cx="6840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Στο αριστερό έμβολο ασκούμε μία μικρή δύναμη και στο δεξιό ανυψώνεται ένα αυτοκίνητο. Πώς γίνεται αυτό;</a:t>
            </a:r>
            <a:endParaRPr lang="el-GR" sz="2800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95890"/>
            <a:ext cx="5652504" cy="331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2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/>
          <a:lstStyle/>
          <a:p>
            <a:pPr algn="ctr"/>
            <a:r>
              <a:rPr lang="en-US" dirty="0" smtClean="0"/>
              <a:t>A</a:t>
            </a:r>
            <a:r>
              <a:rPr lang="el-GR" dirty="0" err="1" smtClean="0"/>
              <a:t>ρχη</a:t>
            </a:r>
            <a:r>
              <a:rPr lang="el-GR" dirty="0" smtClean="0"/>
              <a:t> του </a:t>
            </a:r>
            <a:r>
              <a:rPr lang="en-US" dirty="0" smtClean="0"/>
              <a:t>pascal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2132856"/>
            <a:ext cx="68407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Κάθε μεταβολή της πίεσης σε οποιοδήποτε σημείο ενός ρευστού που ισορροπεί, προκαλεί ίση μεταβολή της πίεσης σε όλα τα σημεία του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1640" y="4349277"/>
            <a:ext cx="6136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i="1" dirty="0" smtClean="0">
                <a:solidFill>
                  <a:srgbClr val="7030A0"/>
                </a:solidFill>
              </a:rPr>
              <a:t>Επομένως, αν βάλουμε μία εξωτερική πίεση σε ένα υγρό ή αέριο αυτή θα μεταδοθεί παντού και αμετάβλητη σε όλη τα σημεία του</a:t>
            </a:r>
            <a:endParaRPr lang="el-GR" sz="20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9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/>
          <a:lstStyle/>
          <a:p>
            <a:pPr algn="ctr"/>
            <a:r>
              <a:rPr lang="el-GR" dirty="0" err="1" smtClean="0"/>
              <a:t>Εφαρμογη</a:t>
            </a:r>
            <a:r>
              <a:rPr lang="el-GR" dirty="0" smtClean="0"/>
              <a:t> </a:t>
            </a:r>
            <a:r>
              <a:rPr lang="el-GR" dirty="0" err="1" smtClean="0"/>
              <a:t>τησ</a:t>
            </a:r>
            <a:r>
              <a:rPr lang="el-GR" dirty="0" smtClean="0"/>
              <a:t> </a:t>
            </a:r>
            <a:r>
              <a:rPr lang="el-GR" dirty="0" err="1" smtClean="0"/>
              <a:t>Αρχησ</a:t>
            </a:r>
            <a:endParaRPr lang="el-GR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00808"/>
            <a:ext cx="2915920" cy="3068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35500" y="2092206"/>
            <a:ext cx="4692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Στο αριστερό έμβολο</a:t>
            </a:r>
            <a:r>
              <a:rPr lang="en-US" dirty="0" smtClean="0"/>
              <a:t>, </a:t>
            </a:r>
            <a:r>
              <a:rPr lang="el-GR" dirty="0" smtClean="0"/>
              <a:t>εμβαδού Α</a:t>
            </a:r>
            <a:r>
              <a:rPr lang="el-GR" baseline="-25000" dirty="0" smtClean="0"/>
              <a:t>1</a:t>
            </a:r>
            <a:r>
              <a:rPr lang="el-GR" dirty="0" smtClean="0"/>
              <a:t>,ασκούμε δύναμη 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l-GR" baseline="-25000" dirty="0" smtClean="0"/>
              <a:t>.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707904" y="2708920"/>
                <a:ext cx="2952328" cy="660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Η πίεση θα είναι: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l-GR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2708920"/>
                <a:ext cx="2952328" cy="660630"/>
              </a:xfrm>
              <a:prstGeom prst="rect">
                <a:avLst/>
              </a:prstGeom>
              <a:blipFill rotWithShape="1">
                <a:blip r:embed="rId3"/>
                <a:stretch>
                  <a:fillRect l="-16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362796" y="3384270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Σύμφωνα με την Αρχή του </a:t>
            </a:r>
            <a:r>
              <a:rPr lang="en-US" dirty="0" smtClean="0"/>
              <a:t>Pascal </a:t>
            </a:r>
            <a:r>
              <a:rPr lang="el-GR" dirty="0" smtClean="0"/>
              <a:t>η 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l-GR" dirty="0" smtClean="0"/>
              <a:t>μεταδίδεται, μέσω του υγρού, αμετάβλητη στο έμβολο εμβαδού Α</a:t>
            </a:r>
            <a:r>
              <a:rPr lang="el-GR" baseline="-25000" dirty="0" smtClean="0"/>
              <a:t>2</a:t>
            </a:r>
            <a:r>
              <a:rPr lang="el-GR" dirty="0" smtClean="0"/>
              <a:t>.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703224" y="4307600"/>
                <a:ext cx="2952328" cy="660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Η πίεση θα είναι: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l-GR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l-G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l-G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l-GR" sz="24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24" y="4307600"/>
                <a:ext cx="2952328" cy="660630"/>
              </a:xfrm>
              <a:prstGeom prst="rect">
                <a:avLst/>
              </a:prstGeom>
              <a:blipFill rotWithShape="1">
                <a:blip r:embed="rId4"/>
                <a:stretch>
                  <a:fillRect l="-16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567324" y="5157192"/>
                <a:ext cx="3551229" cy="7208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groupChr>
                        <m:groupChrPr>
                          <m:chr m:val="⇔"/>
                          <m:pos m:val="top"/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groupChrPr>
                        <m:e/>
                      </m:groupCh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groupChr>
                        <m:groupChrPr>
                          <m:chr m:val="⇔"/>
                          <m:pos m:val="top"/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groupChrPr>
                        <m:e/>
                      </m:groupCh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324" y="5157192"/>
                <a:ext cx="3551229" cy="7208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923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/>
          <a:lstStyle/>
          <a:p>
            <a:pPr algn="ctr"/>
            <a:r>
              <a:rPr lang="el-GR" dirty="0" err="1" smtClean="0"/>
              <a:t>συμπερασμα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804969" y="1709294"/>
                <a:ext cx="6863375" cy="774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800" dirty="0" smtClean="0"/>
                  <a:t>Από τη σχέση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/>
                  <a:t> </a:t>
                </a:r>
                <a:r>
                  <a:rPr lang="el-GR" sz="2800" dirty="0" smtClean="0"/>
                  <a:t>προκύπτει:</a:t>
                </a:r>
                <a:endParaRPr lang="el-GR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969" y="1709294"/>
                <a:ext cx="6863375" cy="774571"/>
              </a:xfrm>
              <a:prstGeom prst="rect">
                <a:avLst/>
              </a:prstGeom>
              <a:blipFill rotWithShape="1">
                <a:blip r:embed="rId2"/>
                <a:stretch>
                  <a:fillRect l="-17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11561" y="2780928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srgbClr val="7030A0"/>
                </a:solidFill>
              </a:rPr>
              <a:t>Οι δυνάμεις στα δύο έμβολα είναι ανάλογες των εμβαδών των εμβ</a:t>
            </a:r>
            <a:r>
              <a:rPr lang="el-GR" sz="2400" dirty="0" smtClean="0">
                <a:solidFill>
                  <a:srgbClr val="7030A0"/>
                </a:solidFill>
              </a:rPr>
              <a:t>όλων.</a:t>
            </a:r>
            <a:endParaRPr lang="el-GR" sz="24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0806" y="3789040"/>
            <a:ext cx="66967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Επομένως, η δύναμη πολλαπλασιάζεται όσες φορές πιο μεγάλο είναι το εμβαδόν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45477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/>
          <a:lstStyle/>
          <a:p>
            <a:pPr algn="ctr"/>
            <a:r>
              <a:rPr lang="el-GR" dirty="0" smtClean="0"/>
              <a:t>Μια </a:t>
            </a:r>
            <a:r>
              <a:rPr lang="el-GR" dirty="0" err="1" smtClean="0"/>
              <a:t>Συνεπεια</a:t>
            </a:r>
            <a:r>
              <a:rPr lang="el-GR" dirty="0" smtClean="0"/>
              <a:t> </a:t>
            </a:r>
            <a:r>
              <a:rPr lang="el-GR" dirty="0" err="1" smtClean="0"/>
              <a:t>τησ</a:t>
            </a:r>
            <a:r>
              <a:rPr lang="el-GR" dirty="0" smtClean="0"/>
              <a:t> </a:t>
            </a:r>
            <a:r>
              <a:rPr lang="el-GR" dirty="0" err="1" smtClean="0"/>
              <a:t>αρχησ</a:t>
            </a:r>
            <a:endParaRPr lang="el-GR" dirty="0"/>
          </a:p>
        </p:txBody>
      </p:sp>
      <p:pic>
        <p:nvPicPr>
          <p:cNvPr id="1026" name="Picture 2" descr="im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2592288" cy="2458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2104660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Στο εσωτερικό των υγρών, η πίεση σε οποιοδήποτε σημείο τους, θα είναι το άθροισμα της υδροστατική και της ατμοσφαιρικής πίεσης.</a:t>
            </a:r>
            <a:endParaRPr lang="el-G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491880" y="4589295"/>
                <a:ext cx="3476401" cy="4945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</a:rPr>
                            <m:t>P</m:t>
                          </m:r>
                        </m:e>
                        <m:sub>
                          <m:r>
                            <a:rPr lang="el-GR" sz="2400" b="0" i="1" smtClean="0">
                              <a:latin typeface="Cambria Math"/>
                            </a:rPr>
                            <m:t>𝜊𝜆</m:t>
                          </m:r>
                        </m:sub>
                      </m:sSub>
                      <m:r>
                        <a:rPr lang="el-G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l-GR" sz="2400" b="0" i="1" smtClean="0">
                              <a:latin typeface="Cambria Math"/>
                            </a:rPr>
                            <m:t>𝛼𝜏𝜇𝜊𝜎𝜑</m:t>
                          </m:r>
                        </m:sub>
                      </m:sSub>
                      <m:r>
                        <a:rPr lang="el-GR" sz="2400" b="0" i="1" smtClean="0">
                          <a:latin typeface="Cambria Math"/>
                        </a:rPr>
                        <m:t>+</m:t>
                      </m:r>
                      <m:r>
                        <a:rPr lang="el-GR" sz="2400" b="0" i="1" smtClean="0">
                          <a:latin typeface="Cambria Math"/>
                        </a:rPr>
                        <m:t>𝜌</m:t>
                      </m:r>
                      <m:r>
                        <a:rPr lang="el-GR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589295"/>
                <a:ext cx="3476401" cy="494559"/>
              </a:xfrm>
              <a:prstGeom prst="rect">
                <a:avLst/>
              </a:prstGeom>
              <a:blipFill rotWithShape="1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782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148</TotalTime>
  <Words>275</Words>
  <Application>Microsoft Office PowerPoint</Application>
  <PresentationFormat>Προβολή στην οθόνη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Αφθονία</vt:lpstr>
      <vt:lpstr>Αρχη του pascal</vt:lpstr>
      <vt:lpstr>Η δύναμη πολλαπλασιαζεται</vt:lpstr>
      <vt:lpstr>Aρχη του pascal</vt:lpstr>
      <vt:lpstr>Εφαρμογη τησ Αρχησ</vt:lpstr>
      <vt:lpstr>συμπερασμα</vt:lpstr>
      <vt:lpstr>Μια Συνεπεια τησ αρχησ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Πυκνοτητα</dc:title>
  <dc:creator>GAISIDIS</dc:creator>
  <cp:lastModifiedBy>GAISIDIS</cp:lastModifiedBy>
  <cp:revision>15</cp:revision>
  <dcterms:created xsi:type="dcterms:W3CDTF">2020-03-15T10:25:36Z</dcterms:created>
  <dcterms:modified xsi:type="dcterms:W3CDTF">2020-03-18T13:14:13Z</dcterms:modified>
</cp:coreProperties>
</file>