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30/3/2020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P09i0vQh2g" TargetMode="External"/><Relationship Id="rId2" Type="http://schemas.openxmlformats.org/officeDocument/2006/relationships/hyperlink" Target="https://www.youtube.com/watch?v=LxJ3HRZAW0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Κοινωνική και πολιτική αγωγή</a:t>
            </a:r>
          </a:p>
          <a:p>
            <a:r>
              <a:rPr lang="el-GR" dirty="0" smtClean="0"/>
              <a:t>Τενεκετζή Ιφιγένεια ΠΕ 80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Κεφ. 10</a:t>
            </a:r>
            <a:r>
              <a:rPr lang="el-GR" baseline="30000" dirty="0" smtClean="0"/>
              <a:t>ο</a:t>
            </a:r>
            <a:r>
              <a:rPr lang="el-GR" dirty="0" smtClean="0"/>
              <a:t>  Οι λειτουργίες του Κράτους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Συμβουλές -συστάσεις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Διαβάστε προσεκτικά τις σελίδες 90-97 και στη συνέχεια απαντήστε στο κριτήριο αυτοαξιολόγησης που βρίσκεται στην 97 σελίδα και στη συνέχεια ασχοληθείτε με τις παρακάτω εργασίες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Χρήσιμα βίντεο -  εργασία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www.youtube.com/watch?v=LxJ3HRZAW04</a:t>
            </a:r>
            <a:endParaRPr lang="el-GR" dirty="0" smtClean="0"/>
          </a:p>
          <a:p>
            <a:r>
              <a:rPr lang="en-US" dirty="0" smtClean="0">
                <a:hlinkClick r:id="rId3"/>
              </a:rPr>
              <a:t>https://www.youtube.com/watch?v=5P09i0vQh2g</a:t>
            </a:r>
            <a:endParaRPr lang="el-GR" dirty="0" smtClean="0"/>
          </a:p>
          <a:p>
            <a:endParaRPr lang="el-GR" dirty="0" smtClean="0"/>
          </a:p>
          <a:p>
            <a:pPr>
              <a:buNone/>
            </a:pPr>
            <a:r>
              <a:rPr lang="el-GR" dirty="0" smtClean="0"/>
              <a:t>    </a:t>
            </a:r>
            <a:r>
              <a:rPr lang="el-GR" b="1" u="sng" dirty="0" smtClean="0"/>
              <a:t>Εργασία</a:t>
            </a:r>
          </a:p>
          <a:p>
            <a:r>
              <a:rPr lang="el-GR" dirty="0" smtClean="0"/>
              <a:t>Βρείτε το παρόν υπουργικό συμβούλιο και καταγράψτε τους υπουργούς και τα αντίστοιχα υπουργεία.</a:t>
            </a:r>
          </a:p>
          <a:p>
            <a:r>
              <a:rPr lang="el-GR" dirty="0" smtClean="0"/>
              <a:t>Επιλέξτε έναν πολιτικό του τόπου μας ο οποίος διετέλεσε Πρόεδρος της Δημοκρατίας και συγκεντρώστε πληροφοριακό υλικό για τη ζωή και το έργο του σε μορφή επεξεργάσιμου αρχείου. Αποστείλατε την εργασία στο </a:t>
            </a:r>
            <a:r>
              <a:rPr lang="en-US" dirty="0" smtClean="0"/>
              <a:t>teneketzi_if@yahoo.gr.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</TotalTime>
  <Words>103</Words>
  <PresentationFormat>Προβολή στην οθόνη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Δικαιοσύνη</vt:lpstr>
      <vt:lpstr>Κεφ. 10ο  Οι λειτουργίες του Κράτους</vt:lpstr>
      <vt:lpstr>Συμβουλές -συστάσεις</vt:lpstr>
      <vt:lpstr>Χρήσιμα βίντεο -  εργασία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2</cp:revision>
  <dcterms:created xsi:type="dcterms:W3CDTF">2020-03-30T10:50:20Z</dcterms:created>
  <dcterms:modified xsi:type="dcterms:W3CDTF">2020-03-30T11:14:36Z</dcterms:modified>
</cp:coreProperties>
</file>