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sldIdLst>
    <p:sldId id="259" r:id="rId2"/>
    <p:sldId id="260" r:id="rId3"/>
    <p:sldId id="256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/>
    <p:restoredTop sz="94681"/>
  </p:normalViewPr>
  <p:slideViewPr>
    <p:cSldViewPr snapToGrid="0">
      <p:cViewPr varScale="1">
        <p:scale>
          <a:sx n="111" d="100"/>
          <a:sy n="111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975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1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7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8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4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8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0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5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1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21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42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82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400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55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3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71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9/17/2025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7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47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14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51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5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53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40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86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46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54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24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1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6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80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21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9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9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9/17/2025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11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3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0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81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10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7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2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6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57" r:id="rId39"/>
    <p:sldLayoutId id="2147483845" r:id="rId40"/>
    <p:sldLayoutId id="2147483846" r:id="rId41"/>
    <p:sldLayoutId id="2147483847" r:id="rId42"/>
    <p:sldLayoutId id="2147483848" r:id="rId43"/>
    <p:sldLayoutId id="2147483849" r:id="rId44"/>
    <p:sldLayoutId id="2147483850" r:id="rId45"/>
    <p:sldLayoutId id="2147483851" r:id="rId46"/>
    <p:sldLayoutId id="2147483852" r:id="rId47"/>
    <p:sldLayoutId id="2147483853" r:id="rId48"/>
    <p:sldLayoutId id="2147483854" r:id="rId49"/>
    <p:sldLayoutId id="2147483855" r:id="rId50"/>
    <p:sldLayoutId id="2147483856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F6E7A-B02F-CBA6-A273-3627157B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0" kern="1200" dirty="0">
                <a:latin typeface="+mj-lt"/>
                <a:ea typeface="+mj-ea"/>
                <a:cs typeface="+mj-cs"/>
              </a:rPr>
              <a:t>Nelson Mandela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73F3BAE9-8B53-D63F-E159-DABE4207607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848" r="-2" b="277"/>
          <a:stretch>
            <a:fillRect/>
          </a:stretch>
        </p:blipFill>
        <p:spPr>
          <a:xfrm>
            <a:off x="119307" y="10"/>
            <a:ext cx="5413248" cy="6857990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0ADAFB8-EC94-2A2B-54BD-04E777CC93B2}"/>
              </a:ext>
            </a:extLst>
          </p:cNvPr>
          <p:cNvSpPr txBox="1"/>
          <p:nvPr/>
        </p:nvSpPr>
        <p:spPr>
          <a:xfrm>
            <a:off x="9443155" y="6488668"/>
            <a:ext cx="432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By David, Lucas and Moritz</a:t>
            </a:r>
          </a:p>
        </p:txBody>
      </p:sp>
    </p:spTree>
    <p:extLst>
      <p:ext uri="{BB962C8B-B14F-4D97-AF65-F5344CB8AC3E}">
        <p14:creationId xmlns:p14="http://schemas.microsoft.com/office/powerpoint/2010/main" val="4200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E219D-2913-AA7A-D870-35196890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2223685" cy="1444752"/>
          </a:xfrm>
        </p:spPr>
        <p:txBody>
          <a:bodyPr anchor="b"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68F43-E052-D8D3-AB4A-E59CB08099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>
            <a:normAutofit/>
          </a:bodyPr>
          <a:lstStyle/>
          <a:p>
            <a:r>
              <a:rPr lang="de-DE" dirty="0" err="1"/>
              <a:t>Biography</a:t>
            </a:r>
            <a:r>
              <a:rPr lang="de-DE" dirty="0"/>
              <a:t> </a:t>
            </a:r>
          </a:p>
          <a:p>
            <a:r>
              <a:rPr lang="de-DE" dirty="0"/>
              <a:t>What did he do</a:t>
            </a:r>
          </a:p>
          <a:p>
            <a:r>
              <a:rPr lang="de-DE" dirty="0" err="1"/>
              <a:t>Achivements</a:t>
            </a:r>
            <a:endParaRPr lang="de-DE" dirty="0"/>
          </a:p>
          <a:p>
            <a:r>
              <a:rPr lang="de-DE" dirty="0"/>
              <a:t>Our </a:t>
            </a:r>
            <a:r>
              <a:rPr lang="de-DE" dirty="0" err="1"/>
              <a:t>opinion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89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9D855-D64E-6732-EE35-00995E84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709548"/>
            <a:ext cx="3401567" cy="615401"/>
          </a:xfrm>
        </p:spPr>
        <p:txBody>
          <a:bodyPr anchor="b">
            <a:normAutofit/>
          </a:bodyPr>
          <a:lstStyle/>
          <a:p>
            <a:r>
              <a:rPr lang="de-DE" dirty="0" err="1"/>
              <a:t>Biography</a:t>
            </a:r>
            <a:endParaRPr lang="de-DE" dirty="0"/>
          </a:p>
        </p:txBody>
      </p:sp>
      <p:pic>
        <p:nvPicPr>
          <p:cNvPr id="7" name="Bildplatzhalter 6" descr="Ein Bild, das Menschliches Gesicht, Lächeln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4435D9E0-3D19-7BF8-3709-3A30ACB6A7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7184" b="20934"/>
          <a:stretch>
            <a:fillRect/>
          </a:stretch>
        </p:blipFill>
        <p:spPr>
          <a:xfrm>
            <a:off x="0" y="10"/>
            <a:ext cx="7397496" cy="6857990"/>
          </a:xfrm>
          <a:noFill/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50184C5-8799-B8A0-DF93-2EEAD161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1474237"/>
            <a:ext cx="3684286" cy="467967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Born in 1918 in </a:t>
            </a:r>
            <a:r>
              <a:rPr lang="de-DE" sz="2000" dirty="0" err="1"/>
              <a:t>the</a:t>
            </a:r>
            <a:r>
              <a:rPr lang="de-DE" sz="2000" dirty="0"/>
              <a:t> </a:t>
            </a:r>
            <a:r>
              <a:rPr lang="de-DE" sz="2000" dirty="0" err="1"/>
              <a:t>village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Mvezo</a:t>
            </a:r>
            <a:r>
              <a:rPr lang="de-DE" sz="2000" dirty="0"/>
              <a:t> South </a:t>
            </a:r>
            <a:r>
              <a:rPr lang="de-DE" sz="2000" dirty="0" err="1"/>
              <a:t>Africa</a:t>
            </a:r>
            <a:r>
              <a:rPr lang="de-DE" sz="2000" dirty="0"/>
              <a:t>, </a:t>
            </a:r>
            <a:r>
              <a:rPr lang="de-DE" sz="2000" dirty="0" err="1"/>
              <a:t>into</a:t>
            </a:r>
            <a:r>
              <a:rPr lang="de-DE" sz="2000" dirty="0"/>
              <a:t> a royal </a:t>
            </a:r>
            <a:r>
              <a:rPr lang="de-DE" sz="2000" dirty="0" err="1"/>
              <a:t>family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Thembu</a:t>
            </a:r>
            <a:r>
              <a:rPr lang="de-DE" sz="2000" dirty="0"/>
              <a:t> </a:t>
            </a:r>
            <a:r>
              <a:rPr lang="de-DE" sz="2000" dirty="0" err="1"/>
              <a:t>tribe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Studied</a:t>
            </a:r>
            <a:r>
              <a:rPr lang="de-DE" sz="2000" dirty="0"/>
              <a:t> </a:t>
            </a:r>
            <a:r>
              <a:rPr lang="de-DE" sz="2000" dirty="0" err="1"/>
              <a:t>law</a:t>
            </a:r>
            <a:r>
              <a:rPr lang="de-DE" sz="2000" dirty="0"/>
              <a:t> and </a:t>
            </a:r>
            <a:r>
              <a:rPr lang="de-DE" sz="2000" dirty="0" err="1"/>
              <a:t>became</a:t>
            </a:r>
            <a:r>
              <a:rPr lang="de-DE" sz="2000" dirty="0"/>
              <a:t> a </a:t>
            </a:r>
            <a:r>
              <a:rPr lang="de-DE" sz="2000" dirty="0" err="1"/>
              <a:t>lawyer</a:t>
            </a:r>
            <a:r>
              <a:rPr lang="de-DE" sz="2000" dirty="0"/>
              <a:t>, </a:t>
            </a:r>
            <a:r>
              <a:rPr lang="de-DE" sz="2000" dirty="0" err="1"/>
              <a:t>fighting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equal</a:t>
            </a:r>
            <a:r>
              <a:rPr lang="de-DE" sz="2000" dirty="0"/>
              <a:t> </a:t>
            </a:r>
            <a:r>
              <a:rPr lang="de-DE" sz="2000" dirty="0" err="1"/>
              <a:t>rights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Black South </a:t>
            </a:r>
            <a:r>
              <a:rPr lang="de-DE" sz="2000" dirty="0" err="1"/>
              <a:t>Africans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Nelson Mandela </a:t>
            </a:r>
            <a:r>
              <a:rPr lang="de-DE" sz="2000" dirty="0" err="1"/>
              <a:t>had</a:t>
            </a:r>
            <a:r>
              <a:rPr lang="de-DE" sz="2000" dirty="0"/>
              <a:t> </a:t>
            </a:r>
            <a:r>
              <a:rPr lang="de-DE" sz="2000" dirty="0" err="1"/>
              <a:t>six</a:t>
            </a:r>
            <a:r>
              <a:rPr lang="de-DE" sz="2000" dirty="0"/>
              <a:t> </a:t>
            </a:r>
            <a:r>
              <a:rPr lang="de-DE" sz="2000" dirty="0" err="1"/>
              <a:t>children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He </a:t>
            </a:r>
            <a:r>
              <a:rPr lang="de-DE" sz="2000" dirty="0" err="1"/>
              <a:t>died</a:t>
            </a:r>
            <a:r>
              <a:rPr lang="de-DE" sz="2000" dirty="0"/>
              <a:t> on </a:t>
            </a:r>
            <a:r>
              <a:rPr lang="de-DE" sz="2000" dirty="0" err="1"/>
              <a:t>December</a:t>
            </a:r>
            <a:r>
              <a:rPr lang="de-DE" sz="2000" dirty="0"/>
              <a:t> 5, 2013, at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 95, in Johannesburg, South </a:t>
            </a:r>
            <a:r>
              <a:rPr lang="de-DE" sz="2000" dirty="0" err="1"/>
              <a:t>Africa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9590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44138-EF6B-09AE-EA60-F35E1CDC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728721"/>
          </a:xfrm>
        </p:spPr>
        <p:txBody>
          <a:bodyPr anchor="b"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he do?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1B33D-8E02-7350-D4A3-9673A7E9903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343086" y="1481515"/>
            <a:ext cx="3940691" cy="487356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Bef>
                <a:spcPts val="2500"/>
              </a:spcBef>
            </a:pP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Fought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against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unfair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laws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that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separated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people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by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race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  <a:p>
            <a:pPr>
              <a:spcBef>
                <a:spcPts val="2500"/>
              </a:spcBef>
            </a:pP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Helped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start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a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group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to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resist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apartheid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(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racial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segregation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).</a:t>
            </a:r>
          </a:p>
          <a:p>
            <a:pPr>
              <a:spcBef>
                <a:spcPts val="2500"/>
              </a:spcBef>
            </a:pP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Went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to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prison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for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27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years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for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standing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up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for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equality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  <a:p>
            <a:pPr>
              <a:spcBef>
                <a:spcPts val="2500"/>
              </a:spcBef>
            </a:pP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Worked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to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bring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peace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between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Black and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white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South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Africans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  <a:p>
            <a:pPr>
              <a:spcBef>
                <a:spcPts val="2500"/>
              </a:spcBef>
            </a:pP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Spoke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around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the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world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for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human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rights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 and </a:t>
            </a:r>
            <a:r>
              <a:rPr lang="de-DE" sz="2000" i="1" dirty="0" err="1">
                <a:ea typeface="ADLaM Display" panose="02010000000000000000" pitchFamily="2" charset="77"/>
                <a:cs typeface="ADLaM Display" panose="02010000000000000000" pitchFamily="2" charset="77"/>
              </a:rPr>
              <a:t>fairness</a:t>
            </a:r>
            <a:r>
              <a:rPr lang="de-DE" sz="2000" i="1" dirty="0"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</p:txBody>
      </p:sp>
      <p:pic>
        <p:nvPicPr>
          <p:cNvPr id="2050" name="Picture 2" descr="On the basis of the chapter *NELSON MANDELA*....create a poster on'SAY NO  TO RACISM'​ - Brainly.in">
            <a:extLst>
              <a:ext uri="{FF2B5EF4-FFF2-40B4-BE49-F238E27FC236}">
                <a16:creationId xmlns:a16="http://schemas.microsoft.com/office/drawing/2014/main" id="{BE17A80B-C127-8014-F5AE-9BC90E9C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819" y="104888"/>
            <a:ext cx="7265819" cy="66482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464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C0AE8-E7E7-8FDA-C699-39A81766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</p:spPr>
        <p:txBody>
          <a:bodyPr anchor="ctr"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248670-57AF-F31C-5EC3-93DDE59D420B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654351" y="988624"/>
            <a:ext cx="6139543" cy="541217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Anti-apartheid </a:t>
            </a:r>
            <a:r>
              <a:rPr lang="de-DE" dirty="0" err="1"/>
              <a:t>leader</a:t>
            </a:r>
            <a:r>
              <a:rPr lang="de-DE" dirty="0"/>
              <a:t> 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fought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racial</a:t>
            </a:r>
            <a:r>
              <a:rPr lang="de-DE" dirty="0"/>
              <a:t> </a:t>
            </a:r>
            <a:r>
              <a:rPr lang="de-DE" dirty="0" err="1"/>
              <a:t>segregation</a:t>
            </a:r>
            <a:r>
              <a:rPr lang="de-DE" dirty="0"/>
              <a:t> in South </a:t>
            </a:r>
            <a:r>
              <a:rPr lang="de-DE" dirty="0" err="1"/>
              <a:t>Africa</a:t>
            </a:r>
            <a:r>
              <a:rPr lang="de-DE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First Black </a:t>
            </a:r>
            <a:r>
              <a:rPr lang="de-DE" dirty="0" err="1"/>
              <a:t>president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South </a:t>
            </a:r>
            <a:r>
              <a:rPr lang="de-DE" dirty="0" err="1"/>
              <a:t>Africa</a:t>
            </a:r>
            <a:r>
              <a:rPr lang="de-DE" dirty="0"/>
              <a:t> (1994–1999), </a:t>
            </a:r>
            <a:r>
              <a:rPr lang="de-DE" dirty="0" err="1"/>
              <a:t>elected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apartheid</a:t>
            </a:r>
            <a:r>
              <a:rPr lang="de-DE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Nobel Peace Prize </a:t>
            </a:r>
            <a:r>
              <a:rPr lang="de-DE" dirty="0" err="1"/>
              <a:t>laureate</a:t>
            </a:r>
            <a:r>
              <a:rPr lang="de-DE" dirty="0"/>
              <a:t> (1993), </a:t>
            </a:r>
            <a:r>
              <a:rPr lang="de-DE" dirty="0" err="1"/>
              <a:t>honored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peacefully</a:t>
            </a:r>
            <a:r>
              <a:rPr lang="de-DE" dirty="0"/>
              <a:t> </a:t>
            </a:r>
            <a:r>
              <a:rPr lang="de-DE" dirty="0" err="1"/>
              <a:t>transitioning</a:t>
            </a:r>
            <a:r>
              <a:rPr lang="de-DE" dirty="0"/>
              <a:t> South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democracy</a:t>
            </a:r>
            <a:r>
              <a:rPr lang="de-DE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Spent</a:t>
            </a:r>
            <a:r>
              <a:rPr lang="de-DE" dirty="0"/>
              <a:t> 27 </a:t>
            </a:r>
            <a:r>
              <a:rPr lang="de-DE" dirty="0" err="1"/>
              <a:t>years</a:t>
            </a:r>
            <a:r>
              <a:rPr lang="de-DE" dirty="0"/>
              <a:t> in </a:t>
            </a:r>
            <a:r>
              <a:rPr lang="de-DE" dirty="0" err="1"/>
              <a:t>prison</a:t>
            </a:r>
            <a:r>
              <a:rPr lang="de-DE" dirty="0"/>
              <a:t>, </a:t>
            </a:r>
            <a:r>
              <a:rPr lang="de-DE" dirty="0" err="1"/>
              <a:t>becoming</a:t>
            </a:r>
            <a:r>
              <a:rPr lang="de-DE" dirty="0"/>
              <a:t> a global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resistance</a:t>
            </a:r>
            <a:r>
              <a:rPr lang="de-DE" dirty="0"/>
              <a:t> and </a:t>
            </a:r>
            <a:r>
              <a:rPr lang="de-DE" dirty="0" err="1"/>
              <a:t>justice</a:t>
            </a:r>
            <a:r>
              <a:rPr lang="de-DE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Legacy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reconciliation</a:t>
            </a:r>
            <a:r>
              <a:rPr lang="de-DE" dirty="0"/>
              <a:t> and </a:t>
            </a:r>
            <a:r>
              <a:rPr lang="de-DE" dirty="0" err="1"/>
              <a:t>equality</a:t>
            </a:r>
            <a:r>
              <a:rPr lang="de-DE" dirty="0"/>
              <a:t>, </a:t>
            </a:r>
            <a:r>
              <a:rPr lang="de-DE" dirty="0" err="1"/>
              <a:t>inspiring</a:t>
            </a:r>
            <a:r>
              <a:rPr lang="de-DE" dirty="0"/>
              <a:t> </a:t>
            </a:r>
            <a:r>
              <a:rPr lang="de-DE" dirty="0" err="1"/>
              <a:t>movements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racism</a:t>
            </a:r>
            <a:r>
              <a:rPr lang="de-DE" dirty="0"/>
              <a:t> </a:t>
            </a:r>
            <a:r>
              <a:rPr lang="de-DE" dirty="0" err="1"/>
              <a:t>worldwide</a:t>
            </a:r>
            <a:endParaRPr lang="de-DE" dirty="0"/>
          </a:p>
        </p:txBody>
      </p:sp>
      <p:pic>
        <p:nvPicPr>
          <p:cNvPr id="1026" name="Picture 2" descr="Norm Kelly on X: &quot;On this day in 1993, Nelson Mandela was awarded the Nobel  Peace Prize for his work on the peaceful termination of the apartheid  regime and for laying the">
            <a:extLst>
              <a:ext uri="{FF2B5EF4-FFF2-40B4-BE49-F238E27FC236}">
                <a16:creationId xmlns:a16="http://schemas.microsoft.com/office/drawing/2014/main" id="{81BA0FFD-7610-15F3-3EA6-4A9E86D5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" y="0"/>
            <a:ext cx="4468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A43D512-0E0A-DA7B-7FF3-04999DB69A04}"/>
              </a:ext>
            </a:extLst>
          </p:cNvPr>
          <p:cNvSpPr txBox="1">
            <a:spLocks/>
          </p:cNvSpPr>
          <p:nvPr/>
        </p:nvSpPr>
        <p:spPr>
          <a:xfrm>
            <a:off x="5654351" y="680923"/>
            <a:ext cx="3401567" cy="61540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05164D"/>
                </a:solidFill>
              </a:rPr>
              <a:t>Achivements</a:t>
            </a:r>
            <a:endParaRPr lang="de-DE" dirty="0">
              <a:solidFill>
                <a:srgbClr val="051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C263E-AEB7-979A-F50F-DD495C49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>
            <a:normAutofit/>
          </a:bodyPr>
          <a:lstStyle/>
          <a:p>
            <a:r>
              <a:rPr lang="de-DE" dirty="0"/>
              <a:t>Our </a:t>
            </a:r>
            <a:r>
              <a:rPr lang="de-DE" dirty="0" err="1"/>
              <a:t>opinion</a:t>
            </a:r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706F75B0-5FD7-CE53-737A-3E377A2D51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45" r="1" b="1"/>
          <a:stretch>
            <a:fillRect/>
          </a:stretch>
        </p:blipFill>
        <p:spPr>
          <a:xfrm>
            <a:off x="115866" y="10"/>
            <a:ext cx="4837176" cy="6857990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3537CE-1443-54D4-6413-C032B7EE6A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>
            <a:normAutofit/>
          </a:bodyPr>
          <a:lstStyle/>
          <a:p>
            <a:r>
              <a:rPr lang="de-DE" dirty="0"/>
              <a:t>We </a:t>
            </a:r>
            <a:r>
              <a:rPr lang="de-DE" dirty="0" err="1"/>
              <a:t>believe</a:t>
            </a:r>
            <a:r>
              <a:rPr lang="de-DE" dirty="0"/>
              <a:t> that Nelson Mandela </a:t>
            </a:r>
            <a:r>
              <a:rPr lang="de-DE" dirty="0" err="1"/>
              <a:t>should</a:t>
            </a:r>
            <a:r>
              <a:rPr lang="de-DE" dirty="0"/>
              <a:t> be a role </a:t>
            </a:r>
            <a:r>
              <a:rPr lang="de-DE" dirty="0" err="1"/>
              <a:t>model</a:t>
            </a:r>
            <a:r>
              <a:rPr lang="de-DE" dirty="0"/>
              <a:t> for </a:t>
            </a:r>
            <a:r>
              <a:rPr lang="de-DE" dirty="0" err="1"/>
              <a:t>everyone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despite</a:t>
            </a:r>
            <a:r>
              <a:rPr lang="de-DE" dirty="0"/>
              <a:t> </a:t>
            </a:r>
            <a:r>
              <a:rPr lang="de-DE" dirty="0" err="1"/>
              <a:t>injustice</a:t>
            </a:r>
            <a:r>
              <a:rPr lang="de-DE" dirty="0"/>
              <a:t>, he never </a:t>
            </a:r>
            <a:r>
              <a:rPr lang="de-DE" dirty="0" err="1"/>
              <a:t>gave</a:t>
            </a:r>
            <a:r>
              <a:rPr lang="de-DE" dirty="0"/>
              <a:t> up and </a:t>
            </a:r>
            <a:r>
              <a:rPr lang="de-DE" dirty="0" err="1"/>
              <a:t>succeeded</a:t>
            </a:r>
            <a:r>
              <a:rPr lang="de-DE" dirty="0"/>
              <a:t> in </a:t>
            </a:r>
            <a:r>
              <a:rPr lang="de-DE" dirty="0" err="1"/>
              <a:t>reducing</a:t>
            </a:r>
            <a:r>
              <a:rPr lang="de-DE" dirty="0"/>
              <a:t> </a:t>
            </a:r>
            <a:r>
              <a:rPr lang="de-DE" dirty="0" err="1"/>
              <a:t>racism</a:t>
            </a:r>
            <a:r>
              <a:rPr lang="de-DE" dirty="0"/>
              <a:t> in South Africa and making South Africa a </a:t>
            </a:r>
            <a:r>
              <a:rPr lang="de-DE" dirty="0" err="1"/>
              <a:t>democracy</a:t>
            </a:r>
            <a:r>
              <a:rPr lang="de-DE" dirty="0"/>
              <a:t>. He was </a:t>
            </a:r>
            <a:r>
              <a:rPr lang="de-DE" dirty="0" err="1"/>
              <a:t>unjustly</a:t>
            </a:r>
            <a:r>
              <a:rPr lang="de-DE" dirty="0"/>
              <a:t> </a:t>
            </a:r>
            <a:r>
              <a:rPr lang="de-DE" dirty="0" err="1"/>
              <a:t>imprisoned</a:t>
            </a:r>
            <a:r>
              <a:rPr lang="de-DE" dirty="0"/>
              <a:t> for 27 years and </a:t>
            </a:r>
            <a:r>
              <a:rPr lang="de-DE" dirty="0" err="1"/>
              <a:t>forgave</a:t>
            </a:r>
            <a:r>
              <a:rPr lang="de-DE" dirty="0"/>
              <a:t> them. </a:t>
            </a:r>
            <a:r>
              <a:rPr lang="de-DE" dirty="0" err="1"/>
              <a:t>Through</a:t>
            </a:r>
            <a:r>
              <a:rPr lang="de-DE" dirty="0"/>
              <a:t> his </a:t>
            </a:r>
            <a:r>
              <a:rPr lang="de-DE" dirty="0" err="1"/>
              <a:t>achievements</a:t>
            </a:r>
            <a:r>
              <a:rPr lang="de-DE" dirty="0"/>
              <a:t>, he </a:t>
            </a:r>
            <a:r>
              <a:rPr lang="de-DE" dirty="0" err="1"/>
              <a:t>became</a:t>
            </a:r>
            <a:r>
              <a:rPr lang="de-DE" dirty="0"/>
              <a:t> known worldwide, which </a:t>
            </a:r>
            <a:r>
              <a:rPr lang="de-DE" dirty="0" err="1"/>
              <a:t>gave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people </a:t>
            </a:r>
            <a:r>
              <a:rPr lang="de-DE" dirty="0" err="1"/>
              <a:t>hope</a:t>
            </a:r>
            <a:r>
              <a:rPr lang="de-DE" dirty="0"/>
              <a:t>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277424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088BA-B71E-4A45-A6F4-3A6D4760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>
            <a:normAutofit/>
          </a:bodyPr>
          <a:lstStyle/>
          <a:p>
            <a:r>
              <a:rPr lang="de-DE" dirty="0"/>
              <a:t>The End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5B7A9F16-A2E0-EF39-A3A6-BBF6BF6DC2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3122" r="3122"/>
          <a:stretch/>
        </p:blipFill>
        <p:spPr>
          <a:xfrm>
            <a:off x="612648" y="1801483"/>
            <a:ext cx="7015248" cy="4489471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32E8C9-2D3B-3AA4-ACF6-E8A4CE3781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>
            <a:normAutofit/>
          </a:bodyPr>
          <a:lstStyle/>
          <a:p>
            <a:r>
              <a:rPr lang="de-DE" dirty="0"/>
              <a:t>Thank you for </a:t>
            </a:r>
            <a:r>
              <a:rPr lang="de-DE" dirty="0" err="1"/>
              <a:t>listening</a:t>
            </a:r>
            <a:r>
              <a:rPr lang="de-DE" dirty="0"/>
              <a:t> </a:t>
            </a:r>
          </a:p>
          <a:p>
            <a:r>
              <a:rPr lang="de-DE" dirty="0"/>
              <a:t>Do you have any </a:t>
            </a:r>
            <a:r>
              <a:rPr lang="de-DE" dirty="0" err="1"/>
              <a:t>questions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893460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docMetadata/LabelInfo.xml><?xml version="1.0" encoding="utf-8"?>
<clbl:labelList xmlns:clbl="http://schemas.microsoft.com/office/2020/mipLabelMetadata">
  <clbl:label id="{2d1c7476-f302-47ca-97a0-972f32671471}" enabled="1" method="Standard" siteId="{72e15514-5be9-46a8-8b0b-af9b1b77b3b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283</Words>
  <Application>Microsoft Office PowerPoint</Application>
  <PresentationFormat>Ευρεία οθόνη</PresentationFormat>
  <Paragraphs>30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ADLaM Display</vt:lpstr>
      <vt:lpstr>Aptos</vt:lpstr>
      <vt:lpstr>Aptos Light</vt:lpstr>
      <vt:lpstr>Arial</vt:lpstr>
      <vt:lpstr>Chroma</vt:lpstr>
      <vt:lpstr>Nelson Mandela</vt:lpstr>
      <vt:lpstr>Agenda</vt:lpstr>
      <vt:lpstr>Biography</vt:lpstr>
      <vt:lpstr>What did he do?</vt:lpstr>
      <vt:lpstr>Agenda</vt:lpstr>
      <vt:lpstr>Our opinion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Biography</dc:title>
  <dc:creator>FASSBENDER, MAX SEBASTIAN</dc:creator>
  <cp:lastModifiedBy>nikoletta</cp:lastModifiedBy>
  <cp:revision>7</cp:revision>
  <dcterms:created xsi:type="dcterms:W3CDTF">2025-08-31T17:35:49Z</dcterms:created>
  <dcterms:modified xsi:type="dcterms:W3CDTF">2025-09-17T10:08:35Z</dcterms:modified>
</cp:coreProperties>
</file>