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2" r:id="rId12"/>
    <p:sldId id="340" r:id="rId13"/>
    <p:sldId id="341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8" autoAdjust="0"/>
    <p:restoredTop sz="94660"/>
  </p:normalViewPr>
  <p:slideViewPr>
    <p:cSldViewPr>
      <p:cViewPr>
        <p:scale>
          <a:sx n="70" d="100"/>
          <a:sy n="70" d="100"/>
        </p:scale>
        <p:origin x="-108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DC096-3093-4B2A-B796-F11CDA7DC616}" type="datetimeFigureOut">
              <a:rPr lang="el-GR" smtClean="0"/>
              <a:pPr/>
              <a:t>19/3/2016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1650C-A2D4-4C21-9E75-18B66F2227F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664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03BA5-2E2D-4385-B2B9-E41FFE8715D0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186E-51E1-4168-9135-CEB5B7D47E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BDF9-F38B-40F2-A445-4E5896A7BD6C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4DE5-A9BE-4803-B93A-8292351349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184F-6370-493E-AE22-3C72D2507EA0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57DE-1EB0-4711-B1BB-073B837E02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CDD9-77E1-4164-95C7-B9A83E856D45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6C19-1A10-4D39-9A20-D589541E9F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1301-3241-46A8-9260-9086A1D5A842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0DEC-8966-4D12-A52B-3EEFACC274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0092-E87C-419D-A5DE-AFF1AB9EAC04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CE95-7818-49F1-80B7-5CD438A11C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9BCC-2D8C-42C6-9FBC-B8E833B26943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45DE-94B6-4D42-85E0-E592912520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95D1-B4CD-406E-B92E-95E8C914F8D4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C164-84C6-4E04-9A3B-02BC77DDDF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786E-878E-4E55-A0C7-8B272B7E2C97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FF45-F90C-4381-A039-9125DA93B5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7AD-B81E-4F23-8B8C-A2873881D141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DA35-24F1-4E0C-8ABB-0ED1FB604E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ACBF-4FB6-4095-8025-7E41DC16A59A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C15B-7EEA-4B41-8FE7-A7E9A1B50C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15F55-EAE2-4A7A-A892-042CC69C2110}" type="datetimeFigureOut">
              <a:rPr lang="el-GR"/>
              <a:pPr>
                <a:defRPr/>
              </a:pPr>
              <a:t>19/3/2016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39317F-CCE4-4946-81E6-C8D8012A5F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1014" y="1124744"/>
            <a:ext cx="874790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Lektion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9</a:t>
            </a:r>
          </a:p>
          <a:p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Arbeitsbuch</a:t>
            </a:r>
            <a:endParaRPr lang="el-GR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563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14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843808" y="1268760"/>
            <a:ext cx="9361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fährt</a:t>
            </a:r>
            <a:endParaRPr lang="el-GR" sz="2400" b="1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707904" y="1268760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Ende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Juli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076056" y="1268760"/>
            <a:ext cx="19465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mit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dem</a:t>
            </a:r>
            <a:r>
              <a:rPr lang="en-US" sz="2400" b="1" dirty="0" smtClean="0">
                <a:latin typeface="+mn-lt"/>
              </a:rPr>
              <a:t> Auto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984434" y="1268760"/>
            <a:ext cx="21595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nach München.</a:t>
            </a:r>
            <a:endParaRPr lang="el-GR" sz="2400" b="1" dirty="0" smtClean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348880"/>
            <a:ext cx="9144000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805113"/>
            <a:ext cx="9144001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2843808" y="3212976"/>
            <a:ext cx="8113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fährt</a:t>
            </a:r>
            <a:endParaRPr lang="el-GR" sz="2400" b="1" dirty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635896" y="3212976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Susanne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076056" y="3212976"/>
            <a:ext cx="20361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mit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dem</a:t>
            </a:r>
            <a:r>
              <a:rPr lang="en-US" sz="2400" b="1" dirty="0" smtClean="0">
                <a:latin typeface="+mn-lt"/>
              </a:rPr>
              <a:t> Schiff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984434" y="3212976"/>
            <a:ext cx="21007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nach </a:t>
            </a:r>
            <a:r>
              <a:rPr lang="de-DE" sz="2400" b="1" dirty="0" err="1" smtClean="0">
                <a:latin typeface="+mn-lt"/>
              </a:rPr>
              <a:t>Santorini</a:t>
            </a:r>
            <a:r>
              <a:rPr lang="de-DE" sz="2400" b="1" dirty="0" smtClean="0">
                <a:latin typeface="+mn-lt"/>
              </a:rPr>
              <a:t>.</a:t>
            </a:r>
            <a:endParaRPr lang="el-GR" sz="24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29622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556792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7" y="1556792"/>
            <a:ext cx="26277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21088"/>
            <a:ext cx="28860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4437112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437112"/>
            <a:ext cx="324036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191250"/>
            <a:ext cx="284380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6191250"/>
            <a:ext cx="302433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501008"/>
            <a:ext cx="291581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3573016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6525" y="3789040"/>
            <a:ext cx="2657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6525" y="6191250"/>
            <a:ext cx="2657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- TextBox"/>
          <p:cNvSpPr txBox="1"/>
          <p:nvPr/>
        </p:nvSpPr>
        <p:spPr>
          <a:xfrm>
            <a:off x="6300192" y="4365104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a</a:t>
            </a:r>
            <a:endParaRPr lang="el-G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0" y="148478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b</a:t>
            </a:r>
            <a:endParaRPr lang="el-G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588224" y="1412776"/>
            <a:ext cx="35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</a:t>
            </a:r>
            <a:endParaRPr lang="el-G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3059832" y="141277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d</a:t>
            </a:r>
            <a:endParaRPr lang="el-G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915816" y="4365104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e</a:t>
            </a:r>
            <a:endParaRPr lang="el-G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0" y="4149080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f</a:t>
            </a:r>
            <a:endParaRPr lang="el-G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899592" y="3356992"/>
            <a:ext cx="146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 August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55576" y="3717032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Flugzeug</a:t>
            </a:r>
            <a:endParaRPr lang="el-GR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3491880" y="3429000"/>
            <a:ext cx="320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Anfang Juli bis Ende Juli</a:t>
            </a:r>
            <a:endParaRPr lang="el-GR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3635896" y="3933056"/>
            <a:ext cx="144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 </a:t>
            </a:r>
            <a:r>
              <a:rPr lang="de-DE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Auto</a:t>
            </a:r>
            <a:endParaRPr lang="el-GR" sz="2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7020272" y="364502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Juni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7020272" y="4005064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 Flugzeug</a:t>
            </a:r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3707904" y="6021288"/>
            <a:ext cx="192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 November</a:t>
            </a:r>
            <a:endParaRPr lang="el-GR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3779912" y="6396335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 Flugzeug</a:t>
            </a:r>
            <a:endParaRPr lang="el-G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7236296" y="6021288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Juni</a:t>
            </a:r>
            <a:endParaRPr lang="el-GR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7020272" y="6396335"/>
            <a:ext cx="144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 </a:t>
            </a: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Auto</a:t>
            </a:r>
            <a:endParaRPr lang="el-GR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827584" y="6021288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---------------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827584" y="6396335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---------------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7890131" y="4581128"/>
            <a:ext cx="125386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Finnland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1691680" y="1772816"/>
            <a:ext cx="89800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Paros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6732240" y="2924944"/>
            <a:ext cx="169309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die Türkei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4716016" y="3140968"/>
            <a:ext cx="146546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3347864" y="4581128"/>
            <a:ext cx="123944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Thailand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1547664" y="5733256"/>
            <a:ext cx="120898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Berlin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"/>
            <a:ext cx="912495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52006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Στρογγυλεμένο ορθογώνιο"/>
          <p:cNvSpPr/>
          <p:nvPr/>
        </p:nvSpPr>
        <p:spPr>
          <a:xfrm>
            <a:off x="1259632" y="2276872"/>
            <a:ext cx="273630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6012160" y="2564904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331640" y="2852936"/>
            <a:ext cx="576064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0" y="5661248"/>
            <a:ext cx="914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 Deutsche fahren nach Frankreich und Italien, nach Griechenland, nach Spanien, nach Portugal oder in die Türkei.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2"/>
            <a:ext cx="5469838" cy="36004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8 - Στρογγυλεμένο ορθογώνιο"/>
          <p:cNvSpPr/>
          <p:nvPr/>
        </p:nvSpPr>
        <p:spPr>
          <a:xfrm>
            <a:off x="2195736" y="1196752"/>
            <a:ext cx="4176464" cy="28803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5661248"/>
            <a:ext cx="91440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fahren in diese Länder, weil dort sicher die Sonne scheint.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5184"/>
            <a:ext cx="5508104" cy="48862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11 - Στρογγυλεμένο ορθογώνιο"/>
          <p:cNvSpPr/>
          <p:nvPr/>
        </p:nvSpPr>
        <p:spPr>
          <a:xfrm>
            <a:off x="3779912" y="2564904"/>
            <a:ext cx="2232248" cy="28803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259632" y="1988840"/>
            <a:ext cx="720080" cy="28803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7308304" y="1700808"/>
            <a:ext cx="1080120" cy="28803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0" y="5589240"/>
            <a:ext cx="91440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fahren mit dem Auto dorthin, oder sie fliegen mit dem Flugzeug.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176"/>
            <a:ext cx="4716017" cy="43204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16 - Στρογγυλεμένο ορθογώνιο"/>
          <p:cNvSpPr/>
          <p:nvPr/>
        </p:nvSpPr>
        <p:spPr>
          <a:xfrm>
            <a:off x="7164288" y="2852936"/>
            <a:ext cx="1800200" cy="28803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1259632" y="3140968"/>
            <a:ext cx="6984776" cy="57606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2699792" y="3717032"/>
            <a:ext cx="1800200" cy="21602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-180528" y="5473005"/>
            <a:ext cx="9324528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wohnen da in einem Hotel, in einem Ferienappartement, in einer Jugendherberge, oder sie zelten auf einem Campingplatz. Einige haben ein Ferienhaus.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13176"/>
            <a:ext cx="7835780" cy="432048"/>
          </a:xfrm>
          <a:prstGeom prst="rect">
            <a:avLst/>
          </a:prstGeom>
          <a:noFill/>
          <a:ln w="57150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22" name="21 - Στρογγυλεμένο ορθογώνιο"/>
          <p:cNvSpPr/>
          <p:nvPr/>
        </p:nvSpPr>
        <p:spPr>
          <a:xfrm>
            <a:off x="5580112" y="3717032"/>
            <a:ext cx="3384376" cy="21602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Στρογγυλεμένο ορθογώνιο"/>
          <p:cNvSpPr/>
          <p:nvPr/>
        </p:nvSpPr>
        <p:spPr>
          <a:xfrm>
            <a:off x="1259632" y="3933056"/>
            <a:ext cx="6048672" cy="28803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TextBox"/>
          <p:cNvSpPr txBox="1"/>
          <p:nvPr/>
        </p:nvSpPr>
        <p:spPr>
          <a:xfrm>
            <a:off x="-180528" y="5473004"/>
            <a:ext cx="9324528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liegen in der Sonne oder schwimmen im Meer.</a:t>
            </a:r>
          </a:p>
          <a:p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9" grpId="0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5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428014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868144" y="1886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6444208" y="1886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876256" y="1886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7380312" y="1886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U</a:t>
            </a:r>
            <a:endParaRPr lang="el-GR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7884368" y="188640"/>
            <a:ext cx="3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8316416" y="1886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4612822" cy="4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5868144" y="980728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</a:t>
            </a:r>
            <a:endParaRPr lang="el-GR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6444208" y="980728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6876256" y="980728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</a:t>
            </a:r>
            <a:endParaRPr lang="el-GR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7380312" y="980728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</a:t>
            </a:r>
            <a:endParaRPr lang="el-GR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556792"/>
            <a:ext cx="4572448" cy="50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TextBox"/>
          <p:cNvSpPr txBox="1"/>
          <p:nvPr/>
        </p:nvSpPr>
        <p:spPr>
          <a:xfrm>
            <a:off x="5868144" y="155679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</a:t>
            </a:r>
            <a:endParaRPr lang="el-GR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6372200" y="15567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6876256" y="15567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7380312" y="155679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</a:t>
            </a:r>
            <a:endParaRPr lang="el-GR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5184576" cy="69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- TextBox"/>
          <p:cNvSpPr txBox="1"/>
          <p:nvPr/>
        </p:nvSpPr>
        <p:spPr>
          <a:xfrm>
            <a:off x="467544" y="23488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</a:t>
            </a:r>
            <a:endParaRPr lang="el-GR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1475656" y="234888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</a:t>
            </a:r>
            <a:endParaRPr lang="el-GR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1979712" y="234888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</a:t>
            </a:r>
            <a:endParaRPr lang="el-GR" b="1" dirty="0"/>
          </a:p>
        </p:txBody>
      </p:sp>
      <p:sp>
        <p:nvSpPr>
          <p:cNvPr id="26" name="25 - TextBox"/>
          <p:cNvSpPr txBox="1"/>
          <p:nvPr/>
        </p:nvSpPr>
        <p:spPr>
          <a:xfrm>
            <a:off x="2411760" y="23488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3923928" y="23488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28" name="27 - TextBox"/>
          <p:cNvSpPr txBox="1"/>
          <p:nvPr/>
        </p:nvSpPr>
        <p:spPr>
          <a:xfrm>
            <a:off x="5364088" y="23488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4355976" y="234888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</a:t>
            </a:r>
            <a:endParaRPr lang="el-GR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2915816" y="234888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</a:t>
            </a:r>
            <a:endParaRPr lang="el-GR" b="1" dirty="0"/>
          </a:p>
        </p:txBody>
      </p:sp>
      <p:sp>
        <p:nvSpPr>
          <p:cNvPr id="31" name="30 - TextBox"/>
          <p:cNvSpPr txBox="1"/>
          <p:nvPr/>
        </p:nvSpPr>
        <p:spPr>
          <a:xfrm>
            <a:off x="5868144" y="234888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971600" y="234888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O</a:t>
            </a:r>
            <a:endParaRPr lang="el-GR" b="1" dirty="0"/>
          </a:p>
        </p:txBody>
      </p:sp>
      <p:sp>
        <p:nvSpPr>
          <p:cNvPr id="33" name="32 - TextBox"/>
          <p:cNvSpPr txBox="1"/>
          <p:nvPr/>
        </p:nvSpPr>
        <p:spPr>
          <a:xfrm>
            <a:off x="3419872" y="234888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</a:t>
            </a:r>
            <a:endParaRPr lang="el-GR" b="1" dirty="0"/>
          </a:p>
        </p:txBody>
      </p:sp>
      <p:sp>
        <p:nvSpPr>
          <p:cNvPr id="34" name="33 - TextBox"/>
          <p:cNvSpPr txBox="1"/>
          <p:nvPr/>
        </p:nvSpPr>
        <p:spPr>
          <a:xfrm>
            <a:off x="4932040" y="234888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</a:t>
            </a:r>
            <a:endParaRPr lang="el-GR" b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581128"/>
            <a:ext cx="3705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- TextBox"/>
          <p:cNvSpPr txBox="1"/>
          <p:nvPr/>
        </p:nvSpPr>
        <p:spPr>
          <a:xfrm>
            <a:off x="5364088" y="29249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</a:t>
            </a:r>
            <a:endParaRPr lang="el-GR" b="1" dirty="0"/>
          </a:p>
        </p:txBody>
      </p:sp>
      <p:sp>
        <p:nvSpPr>
          <p:cNvPr id="37" name="36 - TextBox"/>
          <p:cNvSpPr txBox="1"/>
          <p:nvPr/>
        </p:nvSpPr>
        <p:spPr>
          <a:xfrm>
            <a:off x="5868144" y="29249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Ü</a:t>
            </a:r>
            <a:endParaRPr lang="el-GR" b="1" dirty="0"/>
          </a:p>
        </p:txBody>
      </p:sp>
      <p:sp>
        <p:nvSpPr>
          <p:cNvPr id="38" name="37 - TextBox"/>
          <p:cNvSpPr txBox="1"/>
          <p:nvPr/>
        </p:nvSpPr>
        <p:spPr>
          <a:xfrm>
            <a:off x="6372200" y="29249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</a:t>
            </a:r>
            <a:endParaRPr lang="el-GR" b="1" dirty="0"/>
          </a:p>
        </p:txBody>
      </p:sp>
      <p:sp>
        <p:nvSpPr>
          <p:cNvPr id="39" name="38 - TextBox"/>
          <p:cNvSpPr txBox="1"/>
          <p:nvPr/>
        </p:nvSpPr>
        <p:spPr>
          <a:xfrm>
            <a:off x="6876256" y="29249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7380312" y="29249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37112"/>
            <a:ext cx="40900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42 - TextBox"/>
          <p:cNvSpPr txBox="1"/>
          <p:nvPr/>
        </p:nvSpPr>
        <p:spPr>
          <a:xfrm>
            <a:off x="4355976" y="45811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U</a:t>
            </a:r>
            <a:endParaRPr lang="el-GR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4860032" y="45811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</a:t>
            </a:r>
            <a:endParaRPr lang="el-GR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6372200" y="45811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U</a:t>
            </a:r>
            <a:endParaRPr lang="el-GR" b="1" dirty="0"/>
          </a:p>
        </p:txBody>
      </p:sp>
      <p:sp>
        <p:nvSpPr>
          <p:cNvPr id="46" name="45 - TextBox"/>
          <p:cNvSpPr txBox="1"/>
          <p:nvPr/>
        </p:nvSpPr>
        <p:spPr>
          <a:xfrm>
            <a:off x="5364088" y="458112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L</a:t>
            </a:r>
            <a:endParaRPr lang="el-GR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5868144" y="45811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</a:t>
            </a:r>
            <a:endParaRPr lang="el-GR" b="1" dirty="0"/>
          </a:p>
        </p:txBody>
      </p:sp>
      <p:sp>
        <p:nvSpPr>
          <p:cNvPr id="48" name="47 - TextBox"/>
          <p:cNvSpPr txBox="1"/>
          <p:nvPr/>
        </p:nvSpPr>
        <p:spPr>
          <a:xfrm>
            <a:off x="6876256" y="45811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</a:t>
            </a:r>
            <a:endParaRPr lang="el-GR" b="1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5229200"/>
            <a:ext cx="3563887" cy="6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49 - TextBox"/>
          <p:cNvSpPr txBox="1"/>
          <p:nvPr/>
        </p:nvSpPr>
        <p:spPr>
          <a:xfrm>
            <a:off x="3923928" y="5373216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</a:t>
            </a:r>
            <a:endParaRPr lang="el-GR" b="1" dirty="0"/>
          </a:p>
        </p:txBody>
      </p:sp>
      <p:sp>
        <p:nvSpPr>
          <p:cNvPr id="51" name="50 - TextBox"/>
          <p:cNvSpPr txBox="1"/>
          <p:nvPr/>
        </p:nvSpPr>
        <p:spPr>
          <a:xfrm>
            <a:off x="4355976" y="5373216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</a:t>
            </a:r>
            <a:endParaRPr lang="el-GR" b="1" dirty="0"/>
          </a:p>
        </p:txBody>
      </p:sp>
      <p:sp>
        <p:nvSpPr>
          <p:cNvPr id="52" name="51 - TextBox"/>
          <p:cNvSpPr txBox="1"/>
          <p:nvPr/>
        </p:nvSpPr>
        <p:spPr>
          <a:xfrm>
            <a:off x="4932040" y="5373216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</a:t>
            </a:r>
            <a:endParaRPr lang="el-GR" b="1" dirty="0"/>
          </a:p>
        </p:txBody>
      </p:sp>
      <p:sp>
        <p:nvSpPr>
          <p:cNvPr id="53" name="52 - TextBox"/>
          <p:cNvSpPr txBox="1"/>
          <p:nvPr/>
        </p:nvSpPr>
        <p:spPr>
          <a:xfrm>
            <a:off x="5364088" y="5373216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54" name="53 - TextBox"/>
          <p:cNvSpPr txBox="1"/>
          <p:nvPr/>
        </p:nvSpPr>
        <p:spPr>
          <a:xfrm>
            <a:off x="5868144" y="5373216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</a:t>
            </a:r>
            <a:endParaRPr lang="el-GR" b="1" dirty="0"/>
          </a:p>
        </p:txBody>
      </p:sp>
      <p:sp>
        <p:nvSpPr>
          <p:cNvPr id="55" name="54 - TextBox"/>
          <p:cNvSpPr txBox="1"/>
          <p:nvPr/>
        </p:nvSpPr>
        <p:spPr>
          <a:xfrm>
            <a:off x="6372200" y="5373216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56" name="55 - TextBox"/>
          <p:cNvSpPr txBox="1"/>
          <p:nvPr/>
        </p:nvSpPr>
        <p:spPr>
          <a:xfrm>
            <a:off x="6876256" y="5373216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093296"/>
            <a:ext cx="471601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57 - TextBox"/>
          <p:cNvSpPr txBox="1"/>
          <p:nvPr/>
        </p:nvSpPr>
        <p:spPr>
          <a:xfrm>
            <a:off x="5436096" y="623731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</a:t>
            </a:r>
            <a:endParaRPr lang="el-GR" b="1" dirty="0"/>
          </a:p>
        </p:txBody>
      </p:sp>
      <p:sp>
        <p:nvSpPr>
          <p:cNvPr id="59" name="58 - TextBox"/>
          <p:cNvSpPr txBox="1"/>
          <p:nvPr/>
        </p:nvSpPr>
        <p:spPr>
          <a:xfrm>
            <a:off x="5868144" y="623731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</a:t>
            </a:r>
            <a:endParaRPr lang="el-GR" b="1" dirty="0"/>
          </a:p>
        </p:txBody>
      </p:sp>
      <p:sp>
        <p:nvSpPr>
          <p:cNvPr id="60" name="59 - TextBox"/>
          <p:cNvSpPr txBox="1"/>
          <p:nvPr/>
        </p:nvSpPr>
        <p:spPr>
          <a:xfrm>
            <a:off x="6372200" y="623731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</a:t>
            </a:r>
            <a:endParaRPr lang="el-GR" b="1" dirty="0"/>
          </a:p>
        </p:txBody>
      </p:sp>
      <p:sp>
        <p:nvSpPr>
          <p:cNvPr id="61" name="60 - TextBox"/>
          <p:cNvSpPr txBox="1"/>
          <p:nvPr/>
        </p:nvSpPr>
        <p:spPr>
          <a:xfrm>
            <a:off x="6804248" y="623731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</a:t>
            </a:r>
            <a:endParaRPr lang="el-GR" b="1" dirty="0"/>
          </a:p>
        </p:txBody>
      </p:sp>
      <p:sp>
        <p:nvSpPr>
          <p:cNvPr id="62" name="61 - TextBox"/>
          <p:cNvSpPr txBox="1"/>
          <p:nvPr/>
        </p:nvSpPr>
        <p:spPr>
          <a:xfrm>
            <a:off x="7308304" y="623731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</a:t>
            </a:r>
            <a:endParaRPr lang="el-GR" b="1" dirty="0"/>
          </a:p>
        </p:txBody>
      </p:sp>
      <p:sp>
        <p:nvSpPr>
          <p:cNvPr id="63" name="62 - TextBox"/>
          <p:cNvSpPr txBox="1"/>
          <p:nvPr/>
        </p:nvSpPr>
        <p:spPr>
          <a:xfrm>
            <a:off x="7812360" y="623731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64" name="63 - TextBox"/>
          <p:cNvSpPr txBox="1"/>
          <p:nvPr/>
        </p:nvSpPr>
        <p:spPr>
          <a:xfrm>
            <a:off x="8316416" y="623731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0"/>
            <a:ext cx="532859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65 - TextBox"/>
          <p:cNvSpPr txBox="1"/>
          <p:nvPr/>
        </p:nvSpPr>
        <p:spPr>
          <a:xfrm>
            <a:off x="5868144" y="476672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C</a:t>
            </a:r>
            <a:endParaRPr lang="el-GR" b="1" dirty="0"/>
          </a:p>
        </p:txBody>
      </p:sp>
      <p:sp>
        <p:nvSpPr>
          <p:cNvPr id="67" name="66 - TextBox"/>
          <p:cNvSpPr txBox="1"/>
          <p:nvPr/>
        </p:nvSpPr>
        <p:spPr>
          <a:xfrm>
            <a:off x="5868144" y="7647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</a:t>
            </a:r>
            <a:endParaRPr lang="el-GR" b="1" dirty="0"/>
          </a:p>
        </p:txBody>
      </p:sp>
      <p:sp>
        <p:nvSpPr>
          <p:cNvPr id="68" name="67 - TextBox"/>
          <p:cNvSpPr txBox="1"/>
          <p:nvPr/>
        </p:nvSpPr>
        <p:spPr>
          <a:xfrm>
            <a:off x="5868144" y="1268760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</a:t>
            </a:r>
            <a:endParaRPr lang="el-GR" b="1" dirty="0"/>
          </a:p>
        </p:txBody>
      </p:sp>
      <p:sp>
        <p:nvSpPr>
          <p:cNvPr id="69" name="68 - TextBox"/>
          <p:cNvSpPr txBox="1"/>
          <p:nvPr/>
        </p:nvSpPr>
        <p:spPr>
          <a:xfrm>
            <a:off x="5868144" y="1844824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</a:t>
            </a:r>
            <a:endParaRPr lang="el-GR" b="1" dirty="0"/>
          </a:p>
        </p:txBody>
      </p:sp>
      <p:sp>
        <p:nvSpPr>
          <p:cNvPr id="70" name="69 - TextBox"/>
          <p:cNvSpPr txBox="1"/>
          <p:nvPr/>
        </p:nvSpPr>
        <p:spPr>
          <a:xfrm>
            <a:off x="5868144" y="213285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764704"/>
            <a:ext cx="487001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71 - TextBox"/>
          <p:cNvSpPr txBox="1"/>
          <p:nvPr/>
        </p:nvSpPr>
        <p:spPr>
          <a:xfrm>
            <a:off x="2915816" y="12687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</a:t>
            </a:r>
            <a:endParaRPr lang="el-GR" b="1" dirty="0"/>
          </a:p>
        </p:txBody>
      </p:sp>
      <p:sp>
        <p:nvSpPr>
          <p:cNvPr id="73" name="72 - TextBox"/>
          <p:cNvSpPr txBox="1"/>
          <p:nvPr/>
        </p:nvSpPr>
        <p:spPr>
          <a:xfrm>
            <a:off x="2915816" y="20608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</a:t>
            </a:r>
            <a:endParaRPr lang="el-GR" b="1" dirty="0"/>
          </a:p>
        </p:txBody>
      </p:sp>
      <p:sp>
        <p:nvSpPr>
          <p:cNvPr id="74" name="73 - TextBox"/>
          <p:cNvSpPr txBox="1"/>
          <p:nvPr/>
        </p:nvSpPr>
        <p:spPr>
          <a:xfrm>
            <a:off x="2915816" y="15567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</a:t>
            </a:r>
            <a:endParaRPr lang="el-GR" b="1" dirty="0"/>
          </a:p>
        </p:txBody>
      </p:sp>
      <p:sp>
        <p:nvSpPr>
          <p:cNvPr id="75" name="74 - TextBox"/>
          <p:cNvSpPr txBox="1"/>
          <p:nvPr/>
        </p:nvSpPr>
        <p:spPr>
          <a:xfrm>
            <a:off x="2915816" y="17728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</a:t>
            </a:r>
            <a:endParaRPr lang="el-GR" b="1" dirty="0"/>
          </a:p>
        </p:txBody>
      </p:sp>
      <p:sp>
        <p:nvSpPr>
          <p:cNvPr id="76" name="75 - TextBox"/>
          <p:cNvSpPr txBox="1"/>
          <p:nvPr/>
        </p:nvSpPr>
        <p:spPr>
          <a:xfrm>
            <a:off x="2915816" y="26369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</a:t>
            </a:r>
            <a:endParaRPr lang="el-GR" b="1" dirty="0"/>
          </a:p>
        </p:txBody>
      </p:sp>
      <p:sp>
        <p:nvSpPr>
          <p:cNvPr id="77" name="76 - TextBox"/>
          <p:cNvSpPr txBox="1"/>
          <p:nvPr/>
        </p:nvSpPr>
        <p:spPr>
          <a:xfrm>
            <a:off x="2915816" y="40050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</a:t>
            </a:r>
            <a:endParaRPr lang="el-GR" b="1" dirty="0"/>
          </a:p>
        </p:txBody>
      </p:sp>
      <p:sp>
        <p:nvSpPr>
          <p:cNvPr id="78" name="77 - TextBox"/>
          <p:cNvSpPr txBox="1"/>
          <p:nvPr/>
        </p:nvSpPr>
        <p:spPr>
          <a:xfrm>
            <a:off x="2915816" y="29249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79" name="78 - TextBox"/>
          <p:cNvSpPr txBox="1"/>
          <p:nvPr/>
        </p:nvSpPr>
        <p:spPr>
          <a:xfrm>
            <a:off x="2915816" y="34290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80" name="79 - TextBox"/>
          <p:cNvSpPr txBox="1"/>
          <p:nvPr/>
        </p:nvSpPr>
        <p:spPr>
          <a:xfrm>
            <a:off x="2915816" y="321297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</a:t>
            </a:r>
            <a:endParaRPr lang="el-GR" b="1" dirty="0"/>
          </a:p>
        </p:txBody>
      </p:sp>
      <p:sp>
        <p:nvSpPr>
          <p:cNvPr id="81" name="80 - TextBox"/>
          <p:cNvSpPr txBox="1"/>
          <p:nvPr/>
        </p:nvSpPr>
        <p:spPr>
          <a:xfrm>
            <a:off x="2915816" y="37170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332656"/>
            <a:ext cx="459789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82 - TextBox"/>
          <p:cNvSpPr txBox="1"/>
          <p:nvPr/>
        </p:nvSpPr>
        <p:spPr>
          <a:xfrm>
            <a:off x="7380312" y="18448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84" name="83 - TextBox"/>
          <p:cNvSpPr txBox="1"/>
          <p:nvPr/>
        </p:nvSpPr>
        <p:spPr>
          <a:xfrm>
            <a:off x="7380312" y="26369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85" name="84 - TextBox"/>
          <p:cNvSpPr txBox="1"/>
          <p:nvPr/>
        </p:nvSpPr>
        <p:spPr>
          <a:xfrm>
            <a:off x="7380312" y="21328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I</a:t>
            </a:r>
            <a:endParaRPr lang="el-GR" b="1" dirty="0"/>
          </a:p>
        </p:txBody>
      </p:sp>
      <p:sp>
        <p:nvSpPr>
          <p:cNvPr id="86" name="85 - TextBox"/>
          <p:cNvSpPr txBox="1"/>
          <p:nvPr/>
        </p:nvSpPr>
        <p:spPr>
          <a:xfrm>
            <a:off x="7380312" y="24208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</a:t>
            </a:r>
            <a:endParaRPr lang="el-GR" b="1" dirty="0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0"/>
            <a:ext cx="4660354" cy="10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87 - TextBox"/>
          <p:cNvSpPr txBox="1"/>
          <p:nvPr/>
        </p:nvSpPr>
        <p:spPr>
          <a:xfrm>
            <a:off x="467544" y="2636912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O</a:t>
            </a:r>
            <a:endParaRPr lang="el-GR" b="1" dirty="0"/>
          </a:p>
        </p:txBody>
      </p:sp>
      <p:sp>
        <p:nvSpPr>
          <p:cNvPr id="89" name="88 - TextBox"/>
          <p:cNvSpPr txBox="1"/>
          <p:nvPr/>
        </p:nvSpPr>
        <p:spPr>
          <a:xfrm>
            <a:off x="467544" y="2924944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sp>
        <p:nvSpPr>
          <p:cNvPr id="90" name="89 - TextBox"/>
          <p:cNvSpPr txBox="1"/>
          <p:nvPr/>
        </p:nvSpPr>
        <p:spPr>
          <a:xfrm>
            <a:off x="467544" y="3212976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sp>
        <p:nvSpPr>
          <p:cNvPr id="91" name="90 - TextBox"/>
          <p:cNvSpPr txBox="1"/>
          <p:nvPr/>
        </p:nvSpPr>
        <p:spPr>
          <a:xfrm>
            <a:off x="467544" y="3429000"/>
            <a:ext cx="3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536" y="764704"/>
            <a:ext cx="4608512" cy="43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92 - TextBox"/>
          <p:cNvSpPr txBox="1"/>
          <p:nvPr/>
        </p:nvSpPr>
        <p:spPr>
          <a:xfrm>
            <a:off x="3923928" y="15567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</a:t>
            </a:r>
            <a:endParaRPr lang="el-GR" b="1" dirty="0"/>
          </a:p>
        </p:txBody>
      </p:sp>
      <p:sp>
        <p:nvSpPr>
          <p:cNvPr id="94" name="93 - TextBox"/>
          <p:cNvSpPr txBox="1"/>
          <p:nvPr/>
        </p:nvSpPr>
        <p:spPr>
          <a:xfrm>
            <a:off x="3923928" y="18448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</a:t>
            </a:r>
            <a:endParaRPr lang="el-GR" b="1" dirty="0"/>
          </a:p>
        </p:txBody>
      </p:sp>
      <p:sp>
        <p:nvSpPr>
          <p:cNvPr id="95" name="94 - TextBox"/>
          <p:cNvSpPr txBox="1"/>
          <p:nvPr/>
        </p:nvSpPr>
        <p:spPr>
          <a:xfrm>
            <a:off x="3923928" y="20608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</a:t>
            </a:r>
            <a:endParaRPr lang="el-GR" b="1" dirty="0"/>
          </a:p>
        </p:txBody>
      </p:sp>
      <p:sp>
        <p:nvSpPr>
          <p:cNvPr id="96" name="95 - TextBox"/>
          <p:cNvSpPr txBox="1"/>
          <p:nvPr/>
        </p:nvSpPr>
        <p:spPr>
          <a:xfrm>
            <a:off x="3923928" y="26369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I</a:t>
            </a:r>
            <a:endParaRPr lang="el-GR" b="1" dirty="0"/>
          </a:p>
        </p:txBody>
      </p:sp>
      <p:sp>
        <p:nvSpPr>
          <p:cNvPr id="97" name="96 - TextBox"/>
          <p:cNvSpPr txBox="1"/>
          <p:nvPr/>
        </p:nvSpPr>
        <p:spPr>
          <a:xfrm>
            <a:off x="3923928" y="29249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sp>
        <p:nvSpPr>
          <p:cNvPr id="98" name="97 - TextBox"/>
          <p:cNvSpPr txBox="1"/>
          <p:nvPr/>
        </p:nvSpPr>
        <p:spPr>
          <a:xfrm>
            <a:off x="3923928" y="321297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</a:t>
            </a:r>
            <a:endParaRPr lang="el-GR" b="1" dirty="0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569308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99 - TextBox"/>
          <p:cNvSpPr txBox="1"/>
          <p:nvPr/>
        </p:nvSpPr>
        <p:spPr>
          <a:xfrm>
            <a:off x="5364088" y="3212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</a:t>
            </a:r>
            <a:endParaRPr lang="el-GR" b="1" dirty="0"/>
          </a:p>
        </p:txBody>
      </p:sp>
      <p:sp>
        <p:nvSpPr>
          <p:cNvPr id="101" name="100 - TextBox"/>
          <p:cNvSpPr txBox="1"/>
          <p:nvPr/>
        </p:nvSpPr>
        <p:spPr>
          <a:xfrm>
            <a:off x="5364088" y="35010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</a:t>
            </a:r>
            <a:endParaRPr lang="el-GR" b="1" dirty="0"/>
          </a:p>
        </p:txBody>
      </p:sp>
      <p:sp>
        <p:nvSpPr>
          <p:cNvPr id="102" name="101 - TextBox"/>
          <p:cNvSpPr txBox="1"/>
          <p:nvPr/>
        </p:nvSpPr>
        <p:spPr>
          <a:xfrm>
            <a:off x="5364088" y="371703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O</a:t>
            </a:r>
            <a:endParaRPr lang="el-GR" b="1" dirty="0"/>
          </a:p>
        </p:txBody>
      </p:sp>
      <p:sp>
        <p:nvSpPr>
          <p:cNvPr id="103" name="102 - TextBox"/>
          <p:cNvSpPr txBox="1"/>
          <p:nvPr/>
        </p:nvSpPr>
        <p:spPr>
          <a:xfrm>
            <a:off x="5364088" y="429309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O</a:t>
            </a:r>
            <a:endParaRPr lang="el-GR" b="1" dirty="0"/>
          </a:p>
        </p:txBody>
      </p:sp>
      <p:sp>
        <p:nvSpPr>
          <p:cNvPr id="104" name="103 - TextBox"/>
          <p:cNvSpPr txBox="1"/>
          <p:nvPr/>
        </p:nvSpPr>
        <p:spPr>
          <a:xfrm>
            <a:off x="5364088" y="40050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K</a:t>
            </a:r>
            <a:endParaRPr lang="el-GR" b="1" dirty="0"/>
          </a:p>
        </p:txBody>
      </p:sp>
      <p:sp>
        <p:nvSpPr>
          <p:cNvPr id="105" name="104 - TextBox"/>
          <p:cNvSpPr txBox="1"/>
          <p:nvPr/>
        </p:nvSpPr>
        <p:spPr>
          <a:xfrm>
            <a:off x="5364088" y="48691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</a:t>
            </a:r>
            <a:endParaRPr lang="el-GR" b="1" dirty="0"/>
          </a:p>
        </p:txBody>
      </p:sp>
      <p:sp>
        <p:nvSpPr>
          <p:cNvPr id="106" name="105 - TextBox"/>
          <p:cNvSpPr txBox="1"/>
          <p:nvPr/>
        </p:nvSpPr>
        <p:spPr>
          <a:xfrm>
            <a:off x="5364088" y="50851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</a:t>
            </a:r>
            <a:endParaRPr lang="el-GR" b="1" dirty="0"/>
          </a:p>
        </p:txBody>
      </p:sp>
      <p:sp>
        <p:nvSpPr>
          <p:cNvPr id="107" name="106 - TextBox"/>
          <p:cNvSpPr txBox="1"/>
          <p:nvPr/>
        </p:nvSpPr>
        <p:spPr>
          <a:xfrm>
            <a:off x="5364088" y="56612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N</a:t>
            </a:r>
            <a:endParaRPr lang="el-GR" b="1" dirty="0"/>
          </a:p>
        </p:txBody>
      </p:sp>
      <p:sp>
        <p:nvSpPr>
          <p:cNvPr id="108" name="107 - TextBox"/>
          <p:cNvSpPr txBox="1"/>
          <p:nvPr/>
        </p:nvSpPr>
        <p:spPr>
          <a:xfrm>
            <a:off x="5364088" y="59492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</a:t>
            </a:r>
            <a:endParaRPr lang="el-GR" b="1" dirty="0"/>
          </a:p>
        </p:txBody>
      </p:sp>
      <p:sp>
        <p:nvSpPr>
          <p:cNvPr id="109" name="108 - TextBox"/>
          <p:cNvSpPr txBox="1"/>
          <p:nvPr/>
        </p:nvSpPr>
        <p:spPr>
          <a:xfrm>
            <a:off x="5364088" y="64886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8100392" y="472514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nach</a:t>
            </a: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7020272" y="357301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nach</a:t>
            </a:r>
            <a:endParaRPr lang="el-GR" sz="2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4716016" y="4725144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nach</a:t>
            </a:r>
            <a:endParaRPr lang="el-GR" sz="20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915816" y="2420888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nach</a:t>
            </a:r>
            <a:endParaRPr lang="el-GR" sz="20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203848" y="3501008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auf  die</a:t>
            </a:r>
            <a:endParaRPr lang="el-GR" sz="20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4211960" y="573325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auf   die</a:t>
            </a:r>
            <a:endParaRPr lang="el-GR" sz="20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7164288" y="476672"/>
            <a:ext cx="164500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 S.100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686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0" y="3861048"/>
            <a:ext cx="91440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Andreas muss am Montag um 16:30 Uhr den Hund zum Tierarzt bringen.</a:t>
            </a:r>
            <a:endParaRPr lang="el-G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268760"/>
            <a:ext cx="26479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" y="4437112"/>
            <a:ext cx="9144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Andreas muss am Samstag Vormittag mit Carmen ins Goethe-Gymnasium gehen.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68760"/>
            <a:ext cx="25336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5445224"/>
            <a:ext cx="9144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Maria-Christine muss am Donnerstag um 17:30 Uhr Carmen im Goethe-Gymnasium einschreiben.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40768"/>
            <a:ext cx="2514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0" y="3789040"/>
            <a:ext cx="9144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Samstag um 10:45 Uhr muss Maria-Christine  Carmen vom Flughafen abholen.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340768"/>
            <a:ext cx="25241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0" y="4725144"/>
            <a:ext cx="734207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Dienstag um 19:00 Uhr muss Andreas die Oma anrufen.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268760"/>
            <a:ext cx="2476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0" y="5589240"/>
            <a:ext cx="781496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 Freitag Nachmittag muss Dimitris im Supermarkt einkaufen.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49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0" y="2780928"/>
            <a:ext cx="9144000" cy="446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300" dirty="0" smtClean="0"/>
              <a:t>M.-C.: Ich habe heute Nachmittag Probe im Jugendclub. Kommst du mit?</a:t>
            </a:r>
            <a:endParaRPr lang="el-GR" sz="2300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3356992"/>
            <a:ext cx="3876254" cy="446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300" dirty="0" smtClean="0"/>
              <a:t>C.: Tolle Idee! Ich komme gern.</a:t>
            </a:r>
            <a:endParaRPr lang="el-GR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331640" y="3645024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56176" y="371703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63888" y="566124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563888" y="2708920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259632" y="2708920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084168" y="5661248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um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259632" y="4653136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um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347864" y="1988840"/>
            <a:ext cx="4414991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Ημέρα / διάστημα ημέρας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267744" y="1988840"/>
            <a:ext cx="917239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Ώρα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11560" y="1988840"/>
            <a:ext cx="1247457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Comic Sans MS" pitchFamily="66" charset="0"/>
              </a:rPr>
              <a:t>Μήνας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932040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6" name="15 - Βέλος προς τα κάτω"/>
          <p:cNvSpPr/>
          <p:nvPr/>
        </p:nvSpPr>
        <p:spPr>
          <a:xfrm rot="495691">
            <a:off x="1465586" y="1110904"/>
            <a:ext cx="303077" cy="801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Βέλος προς τα κάτω"/>
          <p:cNvSpPr/>
          <p:nvPr/>
        </p:nvSpPr>
        <p:spPr>
          <a:xfrm rot="20671212">
            <a:off x="2230782" y="1086784"/>
            <a:ext cx="371024" cy="852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Βέλος προς τα κάτω"/>
          <p:cNvSpPr/>
          <p:nvPr/>
        </p:nvSpPr>
        <p:spPr>
          <a:xfrm rot="19038976">
            <a:off x="3028827" y="965911"/>
            <a:ext cx="396016" cy="1125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1503848" cy="11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1422378" cy="9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1393701" cy="11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20688"/>
            <a:ext cx="1008112" cy="104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48680"/>
            <a:ext cx="1403648" cy="9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Πολλαπλασιασμός"/>
          <p:cNvSpPr/>
          <p:nvPr/>
        </p:nvSpPr>
        <p:spPr>
          <a:xfrm>
            <a:off x="4644008" y="198884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Πολλαπλασιασμός"/>
          <p:cNvSpPr/>
          <p:nvPr/>
        </p:nvSpPr>
        <p:spPr>
          <a:xfrm>
            <a:off x="8028384" y="198884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Πολλαπλασιασμός"/>
          <p:cNvSpPr/>
          <p:nvPr/>
        </p:nvSpPr>
        <p:spPr>
          <a:xfrm>
            <a:off x="6372200" y="263691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Πολλαπλασιασμός"/>
          <p:cNvSpPr/>
          <p:nvPr/>
        </p:nvSpPr>
        <p:spPr>
          <a:xfrm>
            <a:off x="4716016" y="32129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Πολλαπλασιασμός"/>
          <p:cNvSpPr/>
          <p:nvPr/>
        </p:nvSpPr>
        <p:spPr>
          <a:xfrm>
            <a:off x="4716016" y="256490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Πολλαπλασιασμός"/>
          <p:cNvSpPr/>
          <p:nvPr/>
        </p:nvSpPr>
        <p:spPr>
          <a:xfrm>
            <a:off x="6372200" y="32129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Πολλαπλασιασμός"/>
          <p:cNvSpPr/>
          <p:nvPr/>
        </p:nvSpPr>
        <p:spPr>
          <a:xfrm>
            <a:off x="4716016" y="386104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Πολλαπλασιασμός"/>
          <p:cNvSpPr/>
          <p:nvPr/>
        </p:nvSpPr>
        <p:spPr>
          <a:xfrm>
            <a:off x="8028384" y="386104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Πολλαπλασιασμός"/>
          <p:cNvSpPr/>
          <p:nvPr/>
        </p:nvSpPr>
        <p:spPr>
          <a:xfrm>
            <a:off x="8028384" y="450912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Πολλαπλασιασμός"/>
          <p:cNvSpPr/>
          <p:nvPr/>
        </p:nvSpPr>
        <p:spPr>
          <a:xfrm>
            <a:off x="4788024" y="508518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Πολλαπλασιασμός"/>
          <p:cNvSpPr/>
          <p:nvPr/>
        </p:nvSpPr>
        <p:spPr>
          <a:xfrm>
            <a:off x="6444208" y="508518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Πολλαπλασιασμός"/>
          <p:cNvSpPr/>
          <p:nvPr/>
        </p:nvSpPr>
        <p:spPr>
          <a:xfrm>
            <a:off x="4788024" y="573325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Πολλαπλασιασμός"/>
          <p:cNvSpPr/>
          <p:nvPr/>
        </p:nvSpPr>
        <p:spPr>
          <a:xfrm>
            <a:off x="5940152" y="2132856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Πολλαπλασιασμός"/>
          <p:cNvSpPr/>
          <p:nvPr/>
        </p:nvSpPr>
        <p:spPr>
          <a:xfrm>
            <a:off x="8100392" y="2132856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Πολλαπλασιασμός"/>
          <p:cNvSpPr/>
          <p:nvPr/>
        </p:nvSpPr>
        <p:spPr>
          <a:xfrm>
            <a:off x="7020272" y="2132856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Πολλαπλασιασμός"/>
          <p:cNvSpPr/>
          <p:nvPr/>
        </p:nvSpPr>
        <p:spPr>
          <a:xfrm>
            <a:off x="6012160" y="2636912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Πολλαπλασιασμός"/>
          <p:cNvSpPr/>
          <p:nvPr/>
        </p:nvSpPr>
        <p:spPr>
          <a:xfrm>
            <a:off x="7020272" y="2636912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Πολλαπλασιασμός"/>
          <p:cNvSpPr/>
          <p:nvPr/>
        </p:nvSpPr>
        <p:spPr>
          <a:xfrm>
            <a:off x="8100392" y="2636912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Πολλαπλασιασμός"/>
          <p:cNvSpPr/>
          <p:nvPr/>
        </p:nvSpPr>
        <p:spPr>
          <a:xfrm>
            <a:off x="2771800" y="3140968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Πολλαπλασιασμός"/>
          <p:cNvSpPr/>
          <p:nvPr/>
        </p:nvSpPr>
        <p:spPr>
          <a:xfrm>
            <a:off x="4932040" y="3140968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Πολλαπλασιασμός"/>
          <p:cNvSpPr/>
          <p:nvPr/>
        </p:nvSpPr>
        <p:spPr>
          <a:xfrm>
            <a:off x="8172400" y="3645024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Πολλαπλασιασμός"/>
          <p:cNvSpPr/>
          <p:nvPr/>
        </p:nvSpPr>
        <p:spPr>
          <a:xfrm>
            <a:off x="6012160" y="3645024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Πολλαπλασιασμός"/>
          <p:cNvSpPr/>
          <p:nvPr/>
        </p:nvSpPr>
        <p:spPr>
          <a:xfrm>
            <a:off x="3851920" y="4149080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Πολλαπλασιασμός"/>
          <p:cNvSpPr/>
          <p:nvPr/>
        </p:nvSpPr>
        <p:spPr>
          <a:xfrm>
            <a:off x="4860032" y="4149080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Πολλαπλασιασμός"/>
          <p:cNvSpPr/>
          <p:nvPr/>
        </p:nvSpPr>
        <p:spPr>
          <a:xfrm>
            <a:off x="2771800" y="4149080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Πολλαπλασιασμός"/>
          <p:cNvSpPr/>
          <p:nvPr/>
        </p:nvSpPr>
        <p:spPr>
          <a:xfrm>
            <a:off x="5940152" y="4725144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Πολλαπλασιασμός"/>
          <p:cNvSpPr/>
          <p:nvPr/>
        </p:nvSpPr>
        <p:spPr>
          <a:xfrm>
            <a:off x="7092280" y="4725144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Πολλαπλασιασμός"/>
          <p:cNvSpPr/>
          <p:nvPr/>
        </p:nvSpPr>
        <p:spPr>
          <a:xfrm>
            <a:off x="5940152" y="5157192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Πολλαπλασιασμός"/>
          <p:cNvSpPr/>
          <p:nvPr/>
        </p:nvSpPr>
        <p:spPr>
          <a:xfrm>
            <a:off x="7092280" y="5157192"/>
            <a:ext cx="360040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65055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268760"/>
            <a:ext cx="9144001" cy="141922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55776" y="1772816"/>
            <a:ext cx="8354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fliegt</a:t>
            </a:r>
            <a:endParaRPr lang="el-GR" sz="2400" b="1" dirty="0"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347864" y="1772816"/>
            <a:ext cx="9973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im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Juli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283968" y="1772816"/>
            <a:ext cx="24359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mit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dem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Flugzeug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660232" y="1772816"/>
            <a:ext cx="20668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nach Mallorca.</a:t>
            </a:r>
            <a:endParaRPr lang="el-GR" sz="2400" b="1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630555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3491880" y="3429000"/>
            <a:ext cx="8113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fährt</a:t>
            </a:r>
            <a:endParaRPr lang="el-GR" sz="2400" b="1" dirty="0">
              <a:latin typeface="+mn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355976" y="3429000"/>
            <a:ext cx="9512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Oliver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508104" y="3429000"/>
            <a:ext cx="17844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mit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dem</a:t>
            </a:r>
            <a:r>
              <a:rPr lang="en-US" sz="2400" b="1" dirty="0" smtClean="0">
                <a:latin typeface="+mn-lt"/>
              </a:rPr>
              <a:t> Zug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7359537" y="3429000"/>
            <a:ext cx="18710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an die </a:t>
            </a:r>
            <a:r>
              <a:rPr lang="en-US" sz="2000" b="1" dirty="0" err="1" smtClean="0">
                <a:latin typeface="+mn-lt"/>
              </a:rPr>
              <a:t>Nordsee</a:t>
            </a:r>
            <a:r>
              <a:rPr lang="en-US" sz="2400" b="1" dirty="0" smtClean="0">
                <a:latin typeface="+mn-lt"/>
              </a:rPr>
              <a:t>.</a:t>
            </a:r>
            <a:endParaRPr lang="el-GR" sz="2400" b="1" dirty="0" smtClean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21088"/>
            <a:ext cx="69056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81128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TextBox"/>
          <p:cNvSpPr txBox="1"/>
          <p:nvPr/>
        </p:nvSpPr>
        <p:spPr>
          <a:xfrm>
            <a:off x="3275856" y="4869160"/>
            <a:ext cx="8354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fliegt</a:t>
            </a:r>
            <a:endParaRPr lang="el-GR" sz="2400" b="1" dirty="0">
              <a:latin typeface="+mn-lt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4139952" y="4869160"/>
            <a:ext cx="8742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Antje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5076056" y="4869160"/>
            <a:ext cx="24359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n-lt"/>
              </a:rPr>
              <a:t>mit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dem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Flugzeug</a:t>
            </a:r>
            <a:endParaRPr lang="el-GR" sz="2400" b="1" dirty="0" smtClean="0">
              <a:latin typeface="+mn-lt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7388198" y="4869160"/>
            <a:ext cx="17558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nach Italien.</a:t>
            </a:r>
            <a:endParaRPr lang="el-GR" sz="24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381</Words>
  <Application>Microsoft Office PowerPoint</Application>
  <PresentationFormat>Προβολή στην οθόνη (4:3)</PresentationFormat>
  <Paragraphs>166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savvas</cp:lastModifiedBy>
  <cp:revision>105</cp:revision>
  <dcterms:created xsi:type="dcterms:W3CDTF">2013-03-20T16:10:30Z</dcterms:created>
  <dcterms:modified xsi:type="dcterms:W3CDTF">2016-03-19T09:53:57Z</dcterms:modified>
</cp:coreProperties>
</file>