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56" r:id="rId6"/>
    <p:sldId id="257" r:id="rId7"/>
    <p:sldId id="259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80" r:id="rId20"/>
    <p:sldId id="281" r:id="rId21"/>
    <p:sldId id="275" r:id="rId22"/>
    <p:sldId id="277" r:id="rId23"/>
    <p:sldId id="276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4660"/>
  </p:normalViewPr>
  <p:slideViewPr>
    <p:cSldViewPr>
      <p:cViewPr>
        <p:scale>
          <a:sx n="80" d="100"/>
          <a:sy n="80" d="100"/>
        </p:scale>
        <p:origin x="-7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0D2C-E4EB-4EB0-91AC-5AE0789AD434}" type="datetimeFigureOut">
              <a:rPr lang="el-GR"/>
              <a:pPr>
                <a:defRPr/>
              </a:pPr>
              <a:t>21/3/2015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E7C6-F7B4-48D8-8699-C5D362779A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4130-DE6F-46B4-ACA3-28DE4D90101F}" type="datetimeFigureOut">
              <a:rPr lang="el-GR"/>
              <a:pPr>
                <a:defRPr/>
              </a:pPr>
              <a:t>21/3/2015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1C4CE-EC10-4AF9-8096-F8F2727A40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CA060-30C0-49AD-8CD8-431DA77420DE}" type="datetimeFigureOut">
              <a:rPr lang="el-GR"/>
              <a:pPr>
                <a:defRPr/>
              </a:pPr>
              <a:t>21/3/2015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2084-FA65-4A4F-A857-D62DAE1F66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9B16-C3F3-4BAA-8E3C-DAA60C929416}" type="datetimeFigureOut">
              <a:rPr lang="el-GR"/>
              <a:pPr>
                <a:defRPr/>
              </a:pPr>
              <a:t>21/3/2015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DFBAF-FCBF-4468-81A0-0A5D86C8DC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8017-63C8-4367-99BD-FEC8CF4872F7}" type="datetimeFigureOut">
              <a:rPr lang="el-GR"/>
              <a:pPr>
                <a:defRPr/>
              </a:pPr>
              <a:t>21/3/2015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F455-D432-4ADD-9D9B-281708595D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E613-1750-4FE8-BFD5-C381CBD98053}" type="datetimeFigureOut">
              <a:rPr lang="el-GR"/>
              <a:pPr>
                <a:defRPr/>
              </a:pPr>
              <a:t>21/3/2015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702AA-8335-4DA0-95D4-E57C300E21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74D0-4E0A-4769-80E8-8C3ECE9CC63B}" type="datetimeFigureOut">
              <a:rPr lang="el-GR"/>
              <a:pPr>
                <a:defRPr/>
              </a:pPr>
              <a:t>21/3/2015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6FA8-4A89-4D1F-B3E4-72C6AAC3D5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695B-71AD-4E9F-968A-D9F6107E814C}" type="datetimeFigureOut">
              <a:rPr lang="el-GR"/>
              <a:pPr>
                <a:defRPr/>
              </a:pPr>
              <a:t>21/3/2015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39F27-EB8C-4BC6-AFEC-BAEC0DD880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E21D7-8276-4720-A13A-B9E390E1CCD4}" type="datetimeFigureOut">
              <a:rPr lang="el-GR"/>
              <a:pPr>
                <a:defRPr/>
              </a:pPr>
              <a:t>21/3/2015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6BD3-77B7-4D97-A5CD-C7C90C5179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AB1CD-19D6-40CE-93F8-E6FF8F311DDB}" type="datetimeFigureOut">
              <a:rPr lang="el-GR"/>
              <a:pPr>
                <a:defRPr/>
              </a:pPr>
              <a:t>21/3/2015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5FE0D-955D-4C3A-97B0-27D3772800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20D8-3D2D-45E0-9833-BF4C2366ADE2}" type="datetimeFigureOut">
              <a:rPr lang="el-GR"/>
              <a:pPr>
                <a:defRPr/>
              </a:pPr>
              <a:t>21/3/2015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49F94-B370-4F23-95C5-7DF45208B9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98DD14-1507-47BD-AC12-287DB1D4239F}" type="datetimeFigureOut">
              <a:rPr lang="el-GR"/>
              <a:pPr>
                <a:defRPr/>
              </a:pPr>
              <a:t>21/3/2015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27B3F1-74D6-4EA7-B36F-8A9EB223DA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556792"/>
            <a:ext cx="874790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Lektion 3</a:t>
            </a:r>
          </a:p>
          <a:p>
            <a:pPr algn="ctr"/>
            <a:r>
              <a:rPr lang="de-D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Arbeitsbuch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8916" y="980728"/>
            <a:ext cx="51037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267744" y="1988840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spielen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403648" y="234888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seid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755576" y="306896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kommt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699792" y="321297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sind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763688" y="3789040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habt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971600" y="4509120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macht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843808" y="4653136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machen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763688" y="5157192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kommen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23528" y="5301208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spielt</a:t>
            </a:r>
            <a:endParaRPr lang="el-GR" sz="2000" b="1" dirty="0">
              <a:latin typeface="Comic Sans MS" pitchFamily="66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3851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755576" y="1556792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haben</a:t>
            </a:r>
            <a:endParaRPr lang="el-GR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4089E-6 C 0.00347 -0.00671 0.00347 -0.01295 0.00607 -0.01989 C 0.00712 -0.02267 0.01962 -0.0444 0.02101 -0.04579 C 0.03889 -0.06383 0.05868 -0.07424 0.07916 -0.08557 C 0.08489 -0.08881 0.09132 -0.08881 0.09705 -0.09158 C 0.10798 -0.0969 0.11441 -0.1006 0.12552 -0.10338 C 0.13229 -0.10962 0.1401 -0.10939 0.14774 -0.11332 C 0.15833 -0.11887 0.16406 -0.12234 0.17465 -0.12535 C 0.18403 -0.13344 0.19653 -0.13437 0.20746 -0.13714 C 0.22552 -0.14177 0.24305 -0.14593 0.26128 -0.14917 C 0.28767 -0.14801 0.31701 -0.15009 0.3434 -0.14131 C 0.35017 -0.13899 0.35764 -0.13691 0.36423 -0.13321 C 0.37031 -0.12974 0.37274 -0.12558 0.37916 -0.12327 C 0.38958 -0.11402 0.38524 -0.11818 0.39253 -0.11147 C 0.3993 -0.10546 0.39201 -0.10916 0.39861 -0.10153 C 0.4026 -0.0969 0.40729 -0.09482 0.41059 -0.0895 C 0.42014 -0.07401 0.4059 -0.09366 0.41805 -0.07748 C 0.42048 -0.06753 0.42587 -0.0599 0.42847 -0.04972 C 0.42986 -0.03909 0.43437 -0.01804 0.43437 -0.00601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03885E-6 C 0.00365 -0.01549 0.00972 -0.02844 0.01632 -0.04185 C 0.01996 -0.04925 0.02691 -0.05503 0.03125 -0.06174 C 0.03854 -0.0733 0.04305 -0.08649 0.05226 -0.09551 C 0.05729 -0.10591 0.05243 -0.09805 0.06111 -0.10545 C 0.0717 -0.11447 0.07899 -0.12765 0.09097 -0.1332 C 0.09687 -0.13898 0.10087 -0.145 0.10746 -0.14916 C 0.11528 -0.15957 0.12604 -0.16674 0.13576 -0.17298 C 0.14184 -0.17691 0.14722 -0.182 0.15365 -0.18501 C 0.16875 -0.20443 0.19201 -0.20675 0.21198 -0.20883 C 0.22986 -0.21322 0.2474 -0.2153 0.26562 -0.21669 C 0.31319 -0.22502 0.3625 -0.21253 0.41042 -0.20883 C 0.42483 -0.20374 0.43924 -0.20073 0.45365 -0.19495 C 0.45816 -0.19079 0.46302 -0.18963 0.46719 -0.18501 C 0.47135 -0.18038 0.46927 -0.18084 0.47309 -0.17506 C 0.47899 -0.16627 0.48524 -0.15818 0.49097 -0.14916 C 0.49549 -0.14176 0.4993 -0.13413 0.50451 -0.12719 C 0.50694 -0.11701 0.51354 -0.10522 0.51944 -0.09736 C 0.51996 -0.09551 0.52014 -0.09343 0.52083 -0.09157 C 0.52153 -0.08996 0.52309 -0.08903 0.52378 -0.08741 C 0.52812 -0.07631 0.53038 -0.06174 0.53281 -0.04972 C 0.53229 -0.02775 0.53264 -0.00577 0.53125 0.01596 C 0.53073 0.0229 0.52448 0.0266 0.52083 0.03169 C 0.51042 0.04649 0.49514 0.0488 0.48212 0.05759 C 0.47795 0.06037 0.47274 0.0606 0.46858 0.06361 C 0.46267 0.068 0.45851 0.07494 0.45226 0.07748 C 0.44653 0.08465 0.43559 0.08858 0.4283 0.09344 C 0.41267 0.10385 0.3967 0.11402 0.38055 0.12327 C 0.37083 0.12882 0.35937 0.12905 0.34913 0.13114 C 0.33559 0.13391 0.32674 0.13599 0.31198 0.13715 C 0.29427 0.13437 0.27118 0.12466 0.25816 0.10732 C 0.2566 0.09621 0.25503 0.0865 0.25226 0.07563 C 0.25121 0.0717 0.24913 0.06361 0.24913 0.06361 C 0.24844 0.05597 0.24115 0.02383 0.25069 0.02383 " pathEditMode="relative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531E-6 C 0.0132 0.01202 0.025 0.02613 0.03733 0.03978 C 0.04028 0.04301 0.04445 0.04348 0.04775 0.04579 C 0.05834 0.05296 0.06788 0.05967 0.079 0.06568 C 0.0934 0.07354 0.1059 0.08256 0.12084 0.08765 C 0.14427 0.10546 0.17292 0.11794 0.19844 0.12928 C 0.22275 0.14015 0.19775 0.12604 0.22379 0.13714 C 0.25486 0.15032 0.28663 0.16605 0.31927 0.17114 C 0.34011 0.18085 0.36059 0.18779 0.38195 0.19496 C 0.40417 0.20236 0.42952 0.20143 0.45226 0.2049 C 0.47066 0.20421 0.48906 0.20467 0.50747 0.20282 C 0.51007 0.20259 0.51233 0.19981 0.51493 0.19889 C 0.52552 0.19449 0.53872 0.19195 0.54913 0.18894 C 0.5566 0.18686 0.5625 0.18108 0.57014 0.179 C 0.58264 0.16628 0.59861 0.16466 0.61181 0.1531 C 0.62014 0.14593 0.62622 0.13529 0.63577 0.13136 C 0.64636 0.11725 0.63368 0.13275 0.64618 0.12141 C 0.65052 0.11748 0.65122 0.11378 0.6566 0.11147 C 0.6599 0.10522 0.66441 0.10014 0.66702 0.09343 C 0.66875 0.08904 0.66979 0.08418 0.67153 0.07955 C 0.67413 0.0629 0.67518 0.04602 0.679 0.02983 C 0.68056 0.00254 0.68316 -0.02429 0.68507 -0.05157 C 0.68403 -0.06799 0.68056 -0.08488 0.68056 -0.1013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64477E-6 C 0.00242 0.00948 0.00468 0.0259 0.01041 0.03377 C 0.01492 0.03978 0.02395 0.04579 0.02985 0.04972 C 0.03385 0.05805 0.03749 0.05805 0.04322 0.0636 C 0.0526 0.07262 0.04235 0.06799 0.05381 0.07146 C 0.05815 0.07562 0.06058 0.07933 0.06562 0.08141 C 0.07308 0.09135 0.08558 0.09436 0.09548 0.09736 C 0.10329 0.10407 0.11214 0.1043 0.121 0.10731 C 0.14565 0.1161 0.11579 0.10731 0.13732 0.11332 C 0.14426 0.11933 0.15208 0.12118 0.15971 0.12512 C 0.17586 0.13344 0.19183 0.14154 0.20902 0.14501 C 0.22534 0.15402 0.2427 0.16166 0.25815 0.17299 C 0.26857 0.18062 0.27742 0.19149 0.28801 0.19889 C 0.30242 0.20907 0.31805 0.21577 0.3328 0.22456 C 0.3519 0.23589 0.33992 0.23242 0.35676 0.24052 C 0.40034 0.26133 0.44339 0.2685 0.48958 0.27243 C 0.50294 0.27174 0.51631 0.2722 0.52968 0.27035 C 0.5361 0.26943 0.54652 0.26041 0.55381 0.25833 C 0.56041 0.25393 0.56649 0.24838 0.57308 0.24445 C 0.59253 0.23289 0.61527 0.22549 0.63437 0.21277 C 0.64409 0.20629 0.65416 0.19982 0.66267 0.1908 C 0.66596 0.18733 0.67169 0.179 0.67169 0.179 C 0.67343 0.16883 0.68211 0.15102 0.68211 0.15102 C 0.68471 0.13807 0.68992 0.12859 0.69704 0.11933 C 0.70034 0.11008 0.70346 0.10268 0.70902 0.09551 C 0.71353 0.08303 0.7151 0.06915 0.721 0.05759 C 0.72378 0.04579 0.72933 0.03423 0.73437 0.02382 C 0.73767 0.00948 0.73888 -0.00532 0.74183 -0.01989 C 0.74062 -0.04741 0.7394 -0.07007 0.7328 -0.09551 C 0.73333 -0.10407 0.73437 -0.12141 0.73437 -0.12141 " pathEditMode="relative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4709E-6 C 0.00174 0.01272 0.00643 0.02405 0.01042 0.03585 C 0.01928 0.06267 0.00695 0.03145 0.01632 0.06175 C 0.01737 0.06522 0.01945 0.06822 0.02084 0.07169 C 0.02518 0.08303 0.01928 0.07169 0.02379 0.08557 C 0.02969 0.10384 0.0415 0.12928 0.05365 0.14107 C 0.0599 0.15379 0.06823 0.16466 0.07605 0.17507 C 0.07726 0.17669 0.07761 0.17946 0.079 0.18085 C 0.08073 0.18247 0.08299 0.18224 0.08507 0.18293 C 0.08994 0.19288 0.09827 0.19612 0.10591 0.20074 C 0.12744 0.21369 0.14809 0.2241 0.17153 0.22872 C 0.18507 0.22734 0.19011 0.22618 0.20139 0.22271 C 0.20816 0.21415 0.21667 0.20953 0.22535 0.2049 C 0.22987 0.19889 0.23282 0.19565 0.23872 0.19288 C 0.24983 0.17808 0.24514 0.18293 0.25226 0.16906 C 0.25643 0.15217 0.26216 0.13668 0.26563 0.11933 C 0.26754 0.09274 0.27119 0.06614 0.27466 0.03978 C 0.27344 0.00671 0.27014 -0.02474 0.27014 -0.05758 " pathEditMode="relative" ptsTypes="fff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2239E-6 C 0.00139 0.01203 0.0033 0.02128 0.00746 0.03192 C 0.00885 0.04209 0.01146 0.04672 0.01493 0.05574 C 0.01753 0.07008 0.02587 0.08742 0.03281 0.09945 C 0.03542 0.11078 0.03212 0.10084 0.04028 0.11147 C 0.05104 0.12558 0.03472 0.10939 0.04774 0.12142 C 0.05312 0.13183 0.05486 0.13992 0.06406 0.14709 C 0.08298 0.16189 0.10555 0.16675 0.12378 0.18294 C 0.12587 0.18479 0.12882 0.18409 0.13125 0.18502 C 0.13385 0.18594 0.13611 0.18779 0.13871 0.18895 C 0.14566 0.19172 0.15955 0.19681 0.15955 0.19681 C 0.16302 0.19959 0.16632 0.20329 0.17014 0.20491 C 0.17639 0.20745 0.18941 0.20884 0.18941 0.20884 C 0.20538 0.21693 0.2316 0.22387 0.24913 0.22665 C 0.27465 0.23844 0.30469 0.2389 0.33125 0.2426 C 0.35069 0.24954 0.3783 0.25047 0.39844 0.25255 C 0.46215 0.25024 0.52673 0.247 0.58941 0.23058 C 0.60937 0.22526 0.63264 0.22295 0.64774 0.20283 C 0.65104 0.18826 0.64618 0.20514 0.65364 0.19288 C 0.66232 0.17877 0.64687 0.1945 0.65955 0.18294 C 0.66545 0.17207 0.67048 0.1605 0.6776 0.15102 C 0.67917 0.14455 0.68507 0.13321 0.68507 0.13321 C 0.68646 0.12512 0.68819 0.11772 0.68941 0.10939 C 0.69167 0.06499 0.69774 0.00579 0.68802 -0.03584 C 0.68594 -0.05966 0.68385 -0.08348 0.68194 -0.1073 C 0.68142 -0.11332 0.68264 -0.12164 0.67899 -0.12511 C 0.67205 -0.13182 0.65937 -0.13112 0.65208 -0.13112 " pathEditMode="relative" ptsTypes="ffffffff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21832E-6 C 0.00105 0.01272 0.00105 0.02544 0.00313 0.03793 C 0.00764 0.06499 0.03577 0.08927 0.04931 0.10731 C 0.06962 0.13437 0.07848 0.14894 0.10157 0.17114 C 0.10556 0.17507 0.10903 0.17993 0.11355 0.18293 C 0.13334 0.19612 0.15365 0.20375 0.17466 0.21277 C 0.19966 0.2234 0.22344 0.23844 0.24931 0.24653 C 0.27153 0.25347 0.2908 0.25601 0.31355 0.25856 C 0.33195 0.26318 0.35157 0.27058 0.37014 0.27451 C 0.39601 0.28007 0.42327 0.28238 0.44931 0.28446 C 0.48264 0.28215 0.50174 0.28261 0.52987 0.27636 C 0.54497 0.27313 0.55816 0.26064 0.57327 0.25648 C 0.58837 0.2463 0.59966 0.23844 0.61059 0.22063 C 0.61285 0.21115 0.62014 0.20097 0.62396 0.19288 C 0.62743 0.18571 0.63091 0.17854 0.63438 0.17114 C 0.6375 0.16443 0.63855 0.15772 0.64184 0.15125 C 0.64289 0.14107 0.64358 0.13321 0.6448 0.12327 C 0.64566 0.1161 0.64775 0.10153 0.64775 0.10153 C 0.64723 0.07169 0.64636 0.04186 0.64636 0.01203 C 0.64636 -0.00069 0.64705 -0.01318 0.64775 -0.0259 C 0.64914 -0.05342 0.65434 -0.08233 0.66268 -0.10731 C 0.66615 -0.11748 0.66476 -0.12327 0.67327 -0.1272 C 0.68021 -0.13691 0.68438 -0.13367 0.69254 -0.13922 C 0.70105 -0.145 0.70955 -0.14917 0.71945 -0.14917 " pathEditMode="relative" ptsTypes="fffffffffffffffffffffff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20814E-6 C -0.00052 0.01249 -0.00086 0.02521 -0.00139 0.0377 C -0.00243 0.06222 -0.00451 0.11125 -0.00451 0.11125 C -0.00399 0.12512 -0.00503 0.13946 -0.00295 0.15311 C -0.00225 0.15773 0.01459 0.16744 0.01789 0.16883 C 0.02969 0.1797 0.01545 0.16744 0.02691 0.17484 C 0.02848 0.17577 0.03004 0.17716 0.03143 0.17878 C 0.03299 0.18063 0.03403 0.1834 0.03577 0.18479 C 0.03959 0.18756 0.04775 0.18965 0.05226 0.1908 C 0.0757 0.20977 0.10261 0.21462 0.12691 0.23058 C 0.13177 0.23382 0.13802 0.23497 0.14323 0.23659 C 0.14775 0.23798 0.15677 0.24052 0.15677 0.24052 C 0.16615 0.23983 0.1757 0.2396 0.18507 0.23844 C 0.19705 0.23706 0.20261 0.21809 0.20903 0.20676 C 0.21077 0.19635 0.21389 0.18687 0.2165 0.17693 C 0.21771 0.16606 0.21962 0.15588 0.22084 0.14501 C 0.21962 0.09714 0.21789 0.04418 0.20591 -0.00208 C 0.20504 -0.02381 0.20539 -0.04509 0.2 -0.06567 C 0.19896 -0.07839 0.1974 -0.08903 0.19549 -0.10152 C 0.19497 -0.10823 0.1941 -0.1147 0.1941 -0.12141 C 0.1941 -0.16974 0.19323 -0.15194 0.22396 -0.16119 C 0.22535 -0.16165 0.22587 -0.16373 0.22691 -0.16512 " pathEditMode="relative" ptsTypes="fffffffffffffffffffff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20814E-6 C 0.01632 0.04904 0.04497 0.07101 0.07309 0.10524 C 0.07674 0.10963 0.07952 0.11541 0.08351 0.11934 C 0.08785 0.12351 0.09288 0.12651 0.09705 0.13114 C 0.11424 0.15033 0.10018 0.14108 0.11493 0.14918 C 0.12327 0.15982 0.11754 0.1538 0.13438 0.16305 C 0.15261 0.173 0.12535 0.16629 0.14931 0.173 C 0.16684 0.17785 0.18386 0.17947 0.20156 0.18086 C 0.22292 0.18017 0.24427 0.18063 0.26563 0.17901 C 0.28195 0.17785 0.29844 0.17068 0.31493 0.16907 C 0.33073 0.16513 0.34549 0.15797 0.36111 0.15311 C 0.3632 0.15103 0.36493 0.14871 0.36719 0.1471 C 0.36945 0.14548 0.37257 0.14525 0.37465 0.14316 C 0.38316 0.13484 0.39045 0.1205 0.39844 0.11125 C 0.40139 0.10385 0.40295 0.0976 0.40452 0.08951 C 0.40313 0.07008 0.40191 0.05783 0.3941 0.04164 C 0.3908 0.02059 0.37535 0.00417 0.36719 -0.01387 C 0.36476 -0.02682 0.3533 -0.04139 0.34774 -0.05364 C 0.34445 -0.074 0.33976 -0.09342 0.33577 -0.11331 C 0.33663 -0.12557 0.33629 -0.1332 0.34028 -0.14315 " pathEditMode="relative" ptsTypes="fffffffffffffffffff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21832E-6 C 0.00174 0.01527 0.00504 0.03446 0.01354 0.04579 C 0.01719 0.07193 0.02517 0.07794 0.03889 0.09343 C 0.04931 0.10523 0.05972 0.11957 0.07326 0.12512 C 0.0842 0.13553 0.07014 0.12327 0.08368 0.13113 C 0.09879 0.13992 0.1125 0.15056 0.12847 0.15703 C 0.13715 0.1605 0.14635 0.1612 0.15521 0.16305 C 0.17934 0.16837 0.20382 0.17207 0.22847 0.17484 C 0.25642 0.17368 0.27326 0.17137 0.29861 0.16698 C 0.31111 0.16096 0.32448 0.16027 0.33733 0.15703 C 0.34462 0.15518 0.35087 0.15033 0.35833 0.14917 C 0.39983 0.14316 0.44184 0.14177 0.48368 0.13923 C 0.5125 0.13344 0.46719 0.14223 0.51649 0.13506 C 0.53993 0.13159 0.56267 0.12535 0.58646 0.12327 C 0.5974 0.12119 0.60851 0.12003 0.61927 0.11726 C 0.63264 0.11402 0.64514 0.10777 0.65833 0.10523 C 0.66684 0.0969 0.67743 0.09482 0.68663 0.08742 C 0.68976 0.08511 0.69306 0.0828 0.69549 0.07956 C 0.69653 0.07817 0.6974 0.07655 0.69861 0.0754 C 0.70486 0.06985 0.71181 0.06545 0.71788 0.05967 C 0.72674 0.05134 0.73576 0.04001 0.74323 0.02984 C 0.74913 0.0222 0.75087 0.01781 0.75972 0.01388 C 0.7658 0.0074 0.7691 0.00532 0.7717 -0.00393 C 0.77101 -0.03607 0.77205 -0.071 0.76719 -0.10337 C 0.76563 -0.1265 0.7533 -0.17507 0.77899 -0.17507 " pathEditMode="relative" ptsTypes="ffffffffffffffffffffffff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6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0" y="191683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 smtClean="0">
              <a:latin typeface="Comic Sans MS" pitchFamily="66" charset="0"/>
            </a:endParaRPr>
          </a:p>
          <a:p>
            <a:r>
              <a:rPr lang="de-DE" b="1" dirty="0" smtClean="0">
                <a:latin typeface="Comic Sans MS" pitchFamily="66" charset="0"/>
              </a:rPr>
              <a:t>a</a:t>
            </a:r>
            <a:r>
              <a:rPr lang="de-DE" sz="2000" b="1" dirty="0">
                <a:latin typeface="Comic Sans MS" pitchFamily="66" charset="0"/>
              </a:rPr>
              <a:t>. </a:t>
            </a:r>
            <a:r>
              <a:rPr lang="de-DE" sz="2000" b="1" dirty="0" smtClean="0">
                <a:latin typeface="Comic Sans MS" pitchFamily="66" charset="0"/>
              </a:rPr>
              <a:t>______________</a:t>
            </a:r>
            <a:r>
              <a:rPr lang="de-DE" sz="2800" b="1" dirty="0" smtClean="0">
                <a:latin typeface="Comic Sans MS" pitchFamily="66" charset="0"/>
              </a:rPr>
              <a:t>?</a:t>
            </a:r>
            <a:r>
              <a:rPr lang="de-DE" sz="2000" b="1" dirty="0" smtClean="0">
                <a:latin typeface="Comic Sans MS" pitchFamily="66" charset="0"/>
              </a:rPr>
              <a:t>  </a:t>
            </a:r>
            <a:r>
              <a:rPr lang="de-DE" sz="2000" b="1" dirty="0">
                <a:latin typeface="Comic Sans MS" pitchFamily="66" charset="0"/>
              </a:rPr>
              <a:t>- Ich bin 14, aber Oliver ist 13</a:t>
            </a:r>
            <a:r>
              <a:rPr lang="de-DE" sz="2000" b="1" dirty="0" smtClean="0">
                <a:latin typeface="Comic Sans MS" pitchFamily="66" charset="0"/>
              </a:rPr>
              <a:t>.</a:t>
            </a:r>
            <a:endParaRPr lang="de-DE" sz="2000" b="1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996952"/>
            <a:ext cx="63193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dirty="0" smtClean="0">
              <a:latin typeface="Comic Sans MS" pitchFamily="66" charset="0"/>
            </a:endParaRPr>
          </a:p>
          <a:p>
            <a:r>
              <a:rPr lang="de-DE" b="1" dirty="0" smtClean="0">
                <a:latin typeface="Comic Sans MS" pitchFamily="66" charset="0"/>
              </a:rPr>
              <a:t>b</a:t>
            </a:r>
            <a:r>
              <a:rPr lang="de-DE" b="1" dirty="0">
                <a:latin typeface="Comic Sans MS" pitchFamily="66" charset="0"/>
              </a:rPr>
              <a:t>. </a:t>
            </a:r>
            <a:r>
              <a:rPr lang="de-DE" b="1" dirty="0" smtClean="0">
                <a:latin typeface="Comic Sans MS" pitchFamily="66" charset="0"/>
              </a:rPr>
              <a:t>_____________</a:t>
            </a:r>
            <a:r>
              <a:rPr lang="de-DE" sz="2800" b="1" dirty="0" smtClean="0">
                <a:latin typeface="Comic Sans MS" pitchFamily="66" charset="0"/>
              </a:rPr>
              <a:t>?</a:t>
            </a:r>
            <a:r>
              <a:rPr lang="de-DE" b="1" dirty="0" smtClean="0">
                <a:latin typeface="Comic Sans MS" pitchFamily="66" charset="0"/>
              </a:rPr>
              <a:t>  </a:t>
            </a:r>
            <a:r>
              <a:rPr lang="de-DE" b="1" dirty="0">
                <a:latin typeface="Comic Sans MS" pitchFamily="66" charset="0"/>
              </a:rPr>
              <a:t>- </a:t>
            </a:r>
            <a:r>
              <a:rPr lang="de-DE" sz="2000" b="1" dirty="0">
                <a:latin typeface="Comic Sans MS" pitchFamily="66" charset="0"/>
              </a:rPr>
              <a:t>Wir wohnen hier in Berlin</a:t>
            </a:r>
            <a:r>
              <a:rPr lang="de-DE" sz="2000" b="1" dirty="0" smtClean="0">
                <a:latin typeface="Comic Sans MS" pitchFamily="66" charset="0"/>
              </a:rPr>
              <a:t>.</a:t>
            </a:r>
            <a:endParaRPr lang="de-DE" b="1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3789040"/>
            <a:ext cx="73180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dirty="0" smtClean="0">
              <a:latin typeface="Comic Sans MS" pitchFamily="66" charset="0"/>
            </a:endParaRPr>
          </a:p>
          <a:p>
            <a:r>
              <a:rPr lang="de-DE" b="1" dirty="0" smtClean="0">
                <a:latin typeface="Comic Sans MS" pitchFamily="66" charset="0"/>
              </a:rPr>
              <a:t>c</a:t>
            </a:r>
            <a:r>
              <a:rPr lang="de-DE" b="1" dirty="0">
                <a:latin typeface="Comic Sans MS" pitchFamily="66" charset="0"/>
              </a:rPr>
              <a:t>. </a:t>
            </a:r>
            <a:r>
              <a:rPr lang="de-DE" b="1" dirty="0" smtClean="0">
                <a:latin typeface="Comic Sans MS" pitchFamily="66" charset="0"/>
              </a:rPr>
              <a:t>________________</a:t>
            </a:r>
            <a:r>
              <a:rPr lang="de-DE" sz="2800" b="1" dirty="0" smtClean="0">
                <a:latin typeface="Comic Sans MS" pitchFamily="66" charset="0"/>
              </a:rPr>
              <a:t>?</a:t>
            </a:r>
            <a:r>
              <a:rPr lang="de-DE" b="1" dirty="0" smtClean="0">
                <a:latin typeface="Comic Sans MS" pitchFamily="66" charset="0"/>
              </a:rPr>
              <a:t>  - </a:t>
            </a:r>
            <a:r>
              <a:rPr lang="de-DE" sz="2000" b="1" dirty="0">
                <a:latin typeface="Comic Sans MS" pitchFamily="66" charset="0"/>
              </a:rPr>
              <a:t>Ich komme aus Deutschland, </a:t>
            </a:r>
            <a:endParaRPr lang="de-DE" sz="2000" b="1" dirty="0" smtClean="0">
              <a:latin typeface="Comic Sans MS" pitchFamily="66" charset="0"/>
            </a:endParaRPr>
          </a:p>
          <a:p>
            <a:r>
              <a:rPr lang="de-DE" sz="2000" b="1" dirty="0">
                <a:latin typeface="Comic Sans MS" pitchFamily="66" charset="0"/>
              </a:rPr>
              <a:t> </a:t>
            </a:r>
            <a:r>
              <a:rPr lang="de-DE" sz="2000" b="1" dirty="0" smtClean="0">
                <a:latin typeface="Comic Sans MS" pitchFamily="66" charset="0"/>
              </a:rPr>
              <a:t>                            Stefan </a:t>
            </a:r>
            <a:r>
              <a:rPr lang="de-DE" sz="2000" b="1" dirty="0">
                <a:latin typeface="Comic Sans MS" pitchFamily="66" charset="0"/>
              </a:rPr>
              <a:t>kommt aus Osterreich</a:t>
            </a:r>
            <a:r>
              <a:rPr lang="de-DE" sz="2000" b="1" dirty="0" smtClean="0">
                <a:latin typeface="Comic Sans MS" pitchFamily="66" charset="0"/>
              </a:rPr>
              <a:t>.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4941168"/>
            <a:ext cx="64347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d</a:t>
            </a:r>
            <a:r>
              <a:rPr lang="en-US" b="1" dirty="0">
                <a:latin typeface="Comic Sans MS" pitchFamily="66" charset="0"/>
              </a:rPr>
              <a:t>. </a:t>
            </a:r>
            <a:r>
              <a:rPr lang="en-US" sz="2000" b="1" dirty="0" smtClean="0">
                <a:latin typeface="Comic Sans MS" pitchFamily="66" charset="0"/>
              </a:rPr>
              <a:t>__________________</a:t>
            </a:r>
            <a:r>
              <a:rPr lang="en-US" sz="3200" b="1" dirty="0" smtClean="0">
                <a:latin typeface="Comic Sans MS" pitchFamily="66" charset="0"/>
              </a:rPr>
              <a:t>?</a:t>
            </a:r>
            <a:r>
              <a:rPr lang="en-US" sz="2000" b="1" dirty="0" smtClean="0">
                <a:latin typeface="Comic Sans MS" pitchFamily="66" charset="0"/>
              </a:rPr>
              <a:t>  </a:t>
            </a:r>
            <a:r>
              <a:rPr lang="en-US" sz="2000" b="1" dirty="0">
                <a:latin typeface="Comic Sans MS" pitchFamily="66" charset="0"/>
              </a:rPr>
              <a:t>- Nein, </a:t>
            </a:r>
            <a:r>
              <a:rPr lang="en-US" sz="2000" b="1" dirty="0" err="1">
                <a:latin typeface="Comic Sans MS" pitchFamily="66" charset="0"/>
              </a:rPr>
              <a:t>leider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nicht</a:t>
            </a:r>
            <a:r>
              <a:rPr lang="en-US" sz="2000" b="1" dirty="0" smtClean="0">
                <a:latin typeface="Comic Sans MS" pitchFamily="66" charset="0"/>
              </a:rPr>
              <a:t>.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5805264"/>
            <a:ext cx="69926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dirty="0" smtClean="0">
              <a:latin typeface="Comic Sans MS" pitchFamily="66" charset="0"/>
            </a:endParaRPr>
          </a:p>
          <a:p>
            <a:r>
              <a:rPr lang="de-DE" b="1" dirty="0" smtClean="0">
                <a:latin typeface="Comic Sans MS" pitchFamily="66" charset="0"/>
              </a:rPr>
              <a:t>e</a:t>
            </a:r>
            <a:r>
              <a:rPr lang="de-DE" b="1" dirty="0">
                <a:latin typeface="Comic Sans MS" pitchFamily="66" charset="0"/>
              </a:rPr>
              <a:t>. </a:t>
            </a:r>
            <a:r>
              <a:rPr lang="de-DE" sz="2000" b="1" dirty="0" smtClean="0">
                <a:latin typeface="Comic Sans MS" pitchFamily="66" charset="0"/>
              </a:rPr>
              <a:t>_________________</a:t>
            </a:r>
            <a:r>
              <a:rPr lang="de-DE" sz="3200" b="1" dirty="0" smtClean="0">
                <a:latin typeface="Comic Sans MS" pitchFamily="66" charset="0"/>
              </a:rPr>
              <a:t>?</a:t>
            </a:r>
            <a:r>
              <a:rPr lang="de-DE" sz="2000" b="1" dirty="0" smtClean="0">
                <a:latin typeface="Comic Sans MS" pitchFamily="66" charset="0"/>
              </a:rPr>
              <a:t>  </a:t>
            </a:r>
            <a:r>
              <a:rPr lang="de-DE" sz="2000" b="1" dirty="0">
                <a:latin typeface="Comic Sans MS" pitchFamily="66" charset="0"/>
              </a:rPr>
              <a:t>- Wir machen gern Musik.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67544" y="2204864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Wie alt seid ihr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67544" y="3284984"/>
            <a:ext cx="186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Comic Sans MS" pitchFamily="66" charset="0"/>
              </a:rPr>
              <a:t>Wo wohnt </a:t>
            </a:r>
            <a:r>
              <a:rPr lang="de-DE" sz="2000" b="1" dirty="0" smtClean="0">
                <a:latin typeface="Comic Sans MS" pitchFamily="66" charset="0"/>
              </a:rPr>
              <a:t>ihr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95536" y="4077072"/>
            <a:ext cx="235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Comic Sans MS" pitchFamily="66" charset="0"/>
              </a:rPr>
              <a:t>Woher kommt ihr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67544" y="5229200"/>
            <a:ext cx="2840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Comic Sans MS" pitchFamily="66" charset="0"/>
              </a:rPr>
              <a:t>Habt ihr </a:t>
            </a:r>
            <a:r>
              <a:rPr lang="de-DE" sz="2000" b="1" dirty="0" smtClean="0">
                <a:latin typeface="Comic Sans MS" pitchFamily="66" charset="0"/>
              </a:rPr>
              <a:t>Geschwister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67544" y="6093296"/>
            <a:ext cx="2670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Comic Sans MS" pitchFamily="66" charset="0"/>
              </a:rPr>
              <a:t>Was macht ihr </a:t>
            </a:r>
            <a:r>
              <a:rPr lang="de-DE" sz="2000" b="1" dirty="0" smtClean="0">
                <a:latin typeface="Comic Sans MS" pitchFamily="66" charset="0"/>
              </a:rPr>
              <a:t>gern</a:t>
            </a:r>
            <a:endParaRPr lang="el-GR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771800" y="25649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hören, spielen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483768" y="342900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ören, spielen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516216" y="2564904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spielen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516216" y="4365104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spielen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979712" y="436510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ören, spielen, machen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835696" y="530120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ören, spielen, machen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084168" y="5301208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ören, spielen, machen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516216" y="3429000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fahren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843808" y="6165304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fahren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467544" y="-1107504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spielen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635896" y="-1107504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pielt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436096" y="-747464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singen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228184" y="-1323528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Singt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788024" y="-161156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tanzen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547664" y="-1539552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Tanzt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668344" y="-1395536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gehen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7092280" y="-747464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Kommt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25 0.39662 C 0.16771 0.39199 0.16736 0.39292 0.18316 0.39477 C 0.1941 0.40217 0.20278 0.4135 0.21007 0.42645 C 0.21927 0.44264 0.22309 0.46392 0.23386 0.47826 C 0.23768 0.49375 0.23525 0.48658 0.24132 0.5 C 0.24393 0.51387 0.24688 0.52821 0.25035 0.54185 C 0.25 0.55041 0.25087 0.58163 0.24723 0.59759 C 0.24219 0.62002 0.22709 0.63667 0.21302 0.64916 C 0.20868 0.65286 0.20591 0.65703 0.20105 0.65911 C 0.18889 0.6716 0.17639 0.6746 0.16216 0.68108 C 0.1566 0.68894 0.15452 0.68778 0.14723 0.69102 C 0.14584 0.6931 0.14462 0.69542 0.14289 0.69703 C 0.1415 0.69819 0.13959 0.6975 0.13837 0.69888 C 0.13646 0.70097 0.13577 0.70467 0.13386 0.70698 C 0.13056 0.71091 0.12223 0.71854 0.11754 0.72086 C 0.11389 0.72548 0.10747 0.73057 0.10261 0.73265 C 0.09879 0.73751 0.09723 0.74051 0.09202 0.74259 C 0.08993 0.75208 0.08785 0.7611 0.08611 0.77058 C 0.08559 0.77312 0.08455 0.77844 0.08455 0.77844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61 0.38876 C -0.1434 0.38644 -0.13872 0.38112 -0.13368 0.37881 C -0.11736 0.37141 -0.09844 0.3684 -0.08142 0.36679 C -0.07344 0.36748 -0.06545 0.36725 -0.05747 0.36887 C -0.05434 0.36956 -0.04566 0.38251 -0.04549 0.38274 C -0.03629 0.39546 -0.03038 0.40888 -0.02465 0.4246 C -0.02066 0.43524 -0.02049 0.44565 -0.01563 0.45629 C -0.01424 0.46415 -0.01198 0.47201 -0.01129 0.48011 C -0.01077 0.48612 -0.01059 0.49213 -0.00972 0.49814 C -0.00903 0.50231 -0.00677 0.50994 -0.00677 0.50994 C -0.00573 0.52451 -0.00452 0.53769 -0.00226 0.5518 C -0.00139 0.57585 -0.00035 0.58996 0.00226 0.61147 C 0.00278 0.61609 0.0026 0.62095 0.00364 0.62534 C 0.00503 0.63089 0.00972 0.6413 0.00972 0.6413 C 0.01111 0.64939 0.01337 0.65518 0.01562 0.66304 C 0.01996 0.67876 0.02205 0.69449 0.02899 0.70883 C 0.03194 0.72409 0.03507 0.74352 0.04392 0.75462 C 0.04913 0.7611 0.05746 0.77382 0.05746 0.78445 " pathEditMode="relative" ptsTypes="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4 0.49538 C -0.06788 0.50324 -0.06232 0.51087 -0.05625 0.5185 C -0.05243 0.52359 -0.05225 0.5303 -0.04965 0.53562 C -0.04809 0.55042 -0.04687 0.55042 -0.05104 0.56892 C -0.05173 0.57146 -0.05382 0.57355 -0.05486 0.57609 C -0.06128 0.58997 -0.07031 0.60222 -0.08021 0.61494 C -0.08229 0.61772 -0.08298 0.62072 -0.08541 0.62327 C -0.09791 0.63553 -0.11215 0.64316 -0.12639 0.65403 C -0.13663 0.66212 -0.14583 0.67114 -0.15677 0.679 C -0.175 0.69265 -0.19739 0.70282 -0.21545 0.71647 C -0.22118 0.72063 -0.22743 0.72387 -0.23316 0.72849 C -0.23628 0.73104 -0.24479 0.73428 -0.24479 0.73451 C -0.24982 0.74121 -0.2434 0.73451 -0.25243 0.73913 C -0.25347 0.73983 -0.25382 0.74098 -0.25486 0.74168 C -0.25798 0.7433 -0.26163 0.74491 -0.2651 0.74653 C -0.27847 0.75278 -0.29045 0.76157 -0.30712 0.76411 C -0.31389 0.76712 -0.31875 0.76966 -0.325 0.77244 C -0.32639 0.77313 -0.32847 0.77336 -0.33003 0.77405 C -0.33177 0.77498 -0.33316 0.77637 -0.33507 0.77729 C -0.33628 0.77775 -0.33767 0.77775 -0.33889 0.77799 C -0.34028 0.77845 -0.34149 0.77891 -0.34271 0.7796 C -0.35 0.78377 -0.35868 0.78747 -0.36823 0.78932 C -0.37343 0.7914 -0.37882 0.79232 -0.38489 0.79348 C -0.38906 0.7951 -0.39288 0.79626 -0.39757 0.79741 C -0.40139 0.7988 -0.40729 0.80158 -0.41128 0.8025 C -0.41458 0.80435 -0.42014 0.8062 -0.42413 0.80736 C -0.42882 0.80921 -0.43437 0.81106 -0.43975 0.81221 C -0.44357 0.81476 -0.446 0.81453 -0.44965 0.81707 C -0.4533 0.82331 -0.44843 0.81568 -0.45347 0.821 C -0.45434 0.82193 -0.45399 0.82285 -0.45503 0.82331 C -0.4559 0.82401 -0.45746 0.82401 -0.45868 0.82424 C -0.46024 0.82817 -0.45989 0.82586 -0.45989 0.83118 " pathEditMode="relative" rAng="0" ptsTypes="fffffffff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11 0.61702 C -0.15157 0.61286 -0.13195 0.61425 -0.11875 0.62304 C -0.11059 0.62859 -0.10382 0.63599 -0.0948 0.63899 C -0.08403 0.64732 -0.07448 0.65935 -0.06355 0.66675 C -0.06025 0.67947 -0.05278 0.69172 -0.04705 0.70259 C -0.04375 0.70884 -0.03664 0.7204 -0.03664 0.7204 C -0.03334 0.73451 -0.03803 0.71693 -0.03073 0.73428 C -0.02726 0.7426 -0.02518 0.75301 -0.02327 0.76226 C -0.01928 0.78099 -0.01962 0.80065 -0.01719 0.81985 C -0.01771 0.83442 -0.01875 0.89963 -0.02327 0.91721 C -0.02587 0.94034 -0.02709 0.96393 -0.03073 0.98682 C -0.03247 1.00972 -0.03664 1.03238 -0.04115 1.05435 C -0.04358 1.06615 -0.04375 1.07262 -0.04862 1.08233 C -0.05191 1.10361 -0.06632 1.11286 -0.07987 1.12211 C -0.08664 1.12674 -0.09375 1.13252 -0.10087 1.13599 C -0.10955 1.14038 -0.11997 1.142 -0.12917 1.14385 C -0.15955 1.14269 -0.17205 1.14316 -0.19636 1.13807 C -0.19792 1.13738 -0.19948 1.13691 -0.20087 1.13599 C -0.20244 1.13483 -0.20365 1.13298 -0.20539 1.13206 C -0.21476 1.12674 -0.22223 1.12466 -0.23212 1.11818 C -0.23542 1.1161 -0.23785 1.11194 -0.24115 1.11009 C -0.24358 1.1087 -0.24619 1.10754 -0.24862 1.10615 C -0.2573 1.09459 -0.2599 1.08141 -0.2665 1.06846 C -0.26841 1.05851 -0.26997 1.04834 -0.27257 1.03862 C -0.27518 0.97826 -0.27396 1.01735 -0.27396 0.92114 " pathEditMode="relative" ptsTypes="ffffffffffff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44 0.73243 C -0.32848 0.69589 -0.32483 0.65981 -0.35573 0.64709 C -0.35678 0.6457 -0.3573 0.64362 -0.35869 0.64293 C -0.36094 0.64154 -0.36372 0.64177 -0.36615 0.64108 C -0.37257 0.639 -0.37744 0.63483 -0.38403 0.63298 C -0.40712 0.63437 -0.4316 0.63437 -0.45417 0.64293 C -0.47205 0.64963 -0.48785 0.66189 -0.50504 0.67091 C -0.51303 0.68109 -0.52119 0.69011 -0.52882 0.70074 C -0.53316 0.7167 -0.52726 0.69727 -0.53334 0.71069 C -0.53681 0.71832 -0.53299 0.71462 -0.53629 0.72248 C -0.54306 0.73867 -0.54306 0.73104 -0.54827 0.75047 C -0.54948 0.75509 -0.54966 0.75995 -0.55122 0.76434 C -0.55278 0.7685 -0.5573 0.77614 -0.5573 0.77614 C -0.55851 0.78492 -0.55973 0.79348 -0.56164 0.80204 C -0.56441 0.83048 -0.56632 0.85916 -0.5691 0.88761 C -0.57032 0.91652 -0.57344 0.94704 -0.56615 0.97503 C -0.56459 0.98821 -0.5632 1.00232 -0.56025 1.0148 C -0.55921 1.02336 -0.55955 1.03238 -0.5573 1.04071 C -0.55712 1.04117 -0.5533 1.05528 -0.55278 1.05851 C -0.55122 1.068 -0.55209 1.07563 -0.54671 1.08233 C -0.54428 1.09598 -0.53768 1.11009 -0.53039 1.12026 C -0.5283 1.12789 -0.52709 1.12974 -0.52136 1.13206 C -0.51285 1.14385 -0.50313 1.14616 -0.4915 1.1501 C -0.47639 1.15518 -0.46216 1.16097 -0.44671 1.16397 C -0.43507 1.16906 -0.42431 1.16767 -0.4125 1.16582 C -0.40556 1.15218 -0.40296 1.13368 -0.39896 1.11818 C -0.39723 1.11147 -0.39185 1.10708 -0.39011 1.10037 C -0.3882 1.09297 -0.38681 1.08603 -0.3856 1.0784 C -0.38612 1.0717 -0.38646 1.06499 -0.38716 1.05851 C -0.38733 1.05643 -0.38716 1.05343 -0.38855 1.0525 C -0.3908 1.05088 -0.39358 1.0525 -0.39601 1.0525 " pathEditMode="relative" ptsTypes="ffffffffffffffffffff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9 0.71207 C 0.05261 0.7197 0.05382 0.72826 0.05764 0.73589 C 0.05903 0.74584 0.06077 0.75578 0.06216 0.76573 C 0.06407 0.80111 0.06823 0.83441 0.07257 0.8691 C 0.07431 0.88321 0.0757 0.90079 0.0816 0.91304 C 0.08316 0.92784 0.0842 0.94426 0.0875 0.9586 C 0.08889 0.9741 0.09115 0.9852 0.09358 1.00046 C 0.09445 1.00578 0.09653 1.01642 0.09653 1.01642 C 0.09792 1.03492 0.09723 1.06036 0.10556 1.07586 C 0.10903 1.09089 0.11806 1.10523 0.12795 1.11378 C 0.13854 1.13552 0.15452 1.15102 0.17257 1.15957 C 0.18073 1.16998 0.18976 1.17021 0.20104 1.17137 C 0.22344 1.16929 0.21771 1.17414 0.22795 1.16142 C 0.23108 1.15287 0.23594 1.14269 0.23837 1.13367 C 0.24063 1.11425 0.24115 1.11563 0.23837 1.08788 C 0.23802 1.08372 0.2375 1.07886 0.23525 1.07586 C 0.23282 1.07262 0.22795 1.06591 0.22795 1.06591 C 0.22431 1.05227 0.22483 1.05828 0.22483 1.0481 " pathEditMode="relative" ptsTypes="fffffffffffffffff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8 0.44056 C -0.23073 0.4364 -0.23125 0.42414 -0.2335 0.41859 C -0.23576 0.41327 -0.24323 0.39893 -0.24687 0.39477 C -0.25677 0.38321 -0.25243 0.38968 -0.26024 0.38482 C -0.28889 0.36702 -0.3092 0.35869 -0.3408 0.35314 C -0.35225 0.35383 -0.36371 0.35383 -0.37517 0.35499 C -0.38125 0.35568 -0.38576 0.361 -0.39166 0.36309 C -0.39791 0.37141 -0.40468 0.37835 -0.41111 0.38691 C -0.41146 0.38737 -0.4184 0.40148 -0.41996 0.40471 C -0.4243 0.4135 -0.42326 0.4246 -0.42899 0.4327 C -0.43298 0.45536 -0.43889 0.47733 -0.44236 0.50023 C -0.4467 0.52914 -0.44809 0.55851 -0.45139 0.58765 C -0.45087 0.59435 -0.45087 0.60106 -0.44982 0.60754 C -0.44861 0.6147 -0.43958 0.62835 -0.43784 0.63136 C -0.43177 0.64223 -0.42725 0.65333 -0.41857 0.66119 C -0.41146 0.6753 -0.41545 0.67067 -0.40798 0.67715 C -0.40069 0.69195 -0.37604 0.70235 -0.36319 0.7049 C -0.35069 0.70189 -0.34843 0.69449 -0.34531 0.67923 C -0.34583 0.67321 -0.34548 0.66697 -0.34687 0.66119 C -0.34809 0.65656 -0.36475 0.64338 -0.36475 0.64338 C -0.36927 0.63945 -0.37326 0.63968 -0.37812 0.63737 C -0.38316 0.63506 -0.38854 0.63344 -0.39305 0.62951 C -0.39462 0.62812 -0.39583 0.6265 -0.39757 0.62557 C -0.40468 0.62164 -0.41406 0.62095 -0.42152 0.61956 C -0.43142 0.62025 -0.44166 0.6191 -0.45139 0.62141 C -0.45573 0.62234 -0.46319 0.62951 -0.46319 0.62951 C -0.46753 0.63783 -0.47205 0.64593 -0.47517 0.65518 C -0.47743 0.66188 -0.47795 0.66697 -0.48125 0.67321 C -0.48437 0.68709 -0.48559 0.70282 -0.49166 0.71484 C -0.4934 0.72224 -0.49427 0.72826 -0.49757 0.73473 C -0.4993 0.74583 -0.50295 0.75578 -0.50503 0.76665 C -0.50573 0.76988 -0.50555 0.77335 -0.50659 0.77659 C -0.50902 0.78445 -0.51284 0.79232 -0.51545 0.80041 C -0.51979 0.81383 -0.5217 0.82747 -0.52743 0.84019 C -0.52951 0.86401 -0.53281 0.86702 -0.53941 0.88783 C -0.54531 0.90656 -0.54757 0.92715 -0.55434 0.94565 C -0.55729 0.96253 -0.5533 0.94657 -0.55885 0.95744 C -0.56232 0.96415 -0.56198 0.9697 -0.56632 0.97548 C -0.56805 0.98473 -0.56962 0.99329 -0.57378 1.00115 C -0.57534 1.00809 -0.57673 1.01318 -0.57968 1.01919 C -0.58194 1.03029 -0.58628 1.0407 -0.5901 1.05087 C -0.59392 1.06128 -0.59427 1.07284 -0.59913 1.08279 C -0.60139 1.09273 -0.60729 1.10129 -0.6125 1.10869 C -0.61475 1.11725 -0.62378 1.12534 -0.63038 1.12858 C -0.63941 1.13991 -0.65538 1.15494 -0.66771 1.15841 C -0.6776 1.15772 -0.68767 1.15795 -0.69757 1.15633 C -0.70972 1.15425 -0.70798 1.12072 -0.70798 1.11262 " pathEditMode="relative" ptsTypes="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71 0.39061 C -0.33906 0.39061 -0.34826 0.39385 -0.34913 0.39454 C -0.35138 0.39616 -0.35295 0.39917 -0.3552 0.40056 C -0.35885 0.40287 -0.36319 0.40241 -0.36701 0.40449 C -0.37291 0.40773 -0.37743 0.4105 -0.3835 0.41258 C -0.39218 0.41998 -0.40329 0.42415 -0.41336 0.42646 C -0.41788 0.42877 -0.42204 0.43224 -0.42673 0.43432 C -0.43437 0.43779 -0.44322 0.43779 -0.45069 0.44219 C -0.46197 0.44866 -0.4743 0.45514 -0.48645 0.45814 C -0.50434 0.46763 -0.5243 0.47109 -0.54322 0.4741 C -0.55434 0.47595 -0.5651 0.47965 -0.57604 0.48196 C -0.58663 0.48682 -0.59809 0.4896 -0.60885 0.49399 C -0.61857 0.49792 -0.6276 0.50532 -0.63715 0.50995 C -0.64322 0.51758 -0.66006 0.52822 -0.66857 0.53169 C -0.67222 0.53701 -0.67534 0.53955 -0.68055 0.54163 C -0.68159 0.54302 -0.68437 0.54417 -0.6835 0.54579 C -0.68229 0.54811 -0.67934 0.54649 -0.67743 0.54764 C -0.67482 0.54926 -0.67256 0.55204 -0.66996 0.55366 C -0.65434 0.56291 -0.63281 0.56476 -0.61631 0.56753 C -0.60711 0.5717 -0.60208 0.57216 -0.59097 0.57355 C -0.57968 0.57817 -0.56822 0.57933 -0.55659 0.58141 C -0.54722 0.5858 -0.53819 0.58627 -0.52829 0.58742 C -0.51111 0.59343 -0.52482 0.58904 -0.48802 0.59343 C -0.48298 0.59413 -0.47309 0.59528 -0.47309 0.59552 C -0.45989 0.6013 -0.44496 0.60199 -0.43125 0.60338 C -0.40086 0.60962 -0.37065 0.61425 -0.34027 0.61934 C -0.33628 0.62003 -0.33229 0.62072 -0.32829 0.62119 C -0.3184 0.62257 -0.29843 0.62512 -0.29843 0.62535 C -0.27951 0.63044 -0.25954 0.63252 -0.24027 0.63506 C -0.20399 0.64755 -0.1625 0.64223 -0.12534 0.64501 C -0.08229 0.65356 -0.0427 0.65472 0.00157 0.65703 C -0.00885 0.66397 -0.01597 0.66998 -0.02673 0.67299 C -0.0375 0.68224 -0.05034 0.68964 -0.06267 0.69473 C -0.07586 0.70676 -0.09583 0.71323 -0.11041 0.72271 C -0.15694 0.75324 -0.20868 0.76365 -0.25954 0.77429 C -0.26718 0.77775 -0.27378 0.77891 -0.28194 0.7803 C -0.29461 0.78608 -0.30902 0.78654 -0.32222 0.78816 C -0.33368 0.79209 -0.34288 0.79302 -0.3552 0.79417 C -0.36579 0.79672 -0.37378 0.7988 -0.38489 0.80019 C -0.39322 0.8025 -0.40034 0.80481 -0.40885 0.8062 C -0.42152 0.81152 -0.42569 0.81268 -0.44027 0.81406 C -0.45034 0.81892 -0.46093 0.82308 -0.47152 0.82609 C -0.48211 0.8328 -0.49288 0.83673 -0.50434 0.83997 C -0.51232 0.84505 -0.51944 0.84621 -0.52829 0.84783 C -0.52986 0.84922 -0.53107 0.85084 -0.53281 0.85176 C -0.53472 0.85292 -0.53697 0.85269 -0.53871 0.85384 C -0.55295 0.86356 -0.53663 0.85754 -0.55069 0.8617 C -0.56093 0.87096 -0.56805 0.87327 -0.58055 0.87581 C -0.59531 0.88206 -0.61145 0.88437 -0.62673 0.88761 C -0.63611 0.8957 -0.64878 0.89686 -0.65954 0.90148 C -0.66302 0.90611 -0.67152 0.91351 -0.67152 0.91374 C -0.67256 0.91559 -0.67309 0.91813 -0.67447 0.91952 C -0.67569 0.92091 -0.67777 0.91998 -0.67899 0.92137 C -0.68003 0.92253 -0.68177 0.93502 -0.68194 0.93548 C -0.68142 0.93941 -0.68142 0.94357 -0.68055 0.94727 C -0.67395 0.97595 -0.64722 0.97456 -0.62968 0.97711 C -0.61631 0.98358 -0.59479 0.98474 -0.58055 0.98705 C -0.57413 0.98821 -0.56111 0.99098 -0.56111 0.99121 C -0.52326 0.99052 -0.44444 0.98682 -0.39548 0.99098 C -0.38142 0.99214 -0.36753 0.99445 -0.35364 0.997 C -0.34809 0.99792 -0.33715 1.00093 -0.33715 1.00116 C -0.33906 1.00347 -0.34774 1.01295 -0.34774 1.0148 " pathEditMode="relative" rAng="0" ptsTypes="fff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339752" y="-60344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l-G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347864" y="-38742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l-G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148064" y="-103549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l-G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228184" y="-963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l-G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596336" y="-89148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l-G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82909 C 0.09358 0.8314 0.07708 0.83441 0.06059 0.83626 C 0.0316 0.84435 0.00278 0.8506 -0.02587 0.85823 C -0.0382 0.86147 -0.04965 0.87025 -0.06181 0.87511 C -0.08177 0.88297 -0.10313 0.89061 -0.12361 0.89523 C -0.13472 0.90217 -0.14427 0.90217 -0.15695 0.90448 C -0.16875 0.90656 -0.16788 0.90841 -0.17813 0.91188 C -0.18646 0.91466 -0.19149 0.91581 -0.19913 0.91928 C -0.20035 0.92044 -0.20139 0.92206 -0.20261 0.92275 C -0.20417 0.92391 -0.20625 0.92345 -0.20764 0.92483 C -0.20938 0.92599 -0.21007 0.92853 -0.21146 0.93038 C -0.21597 0.9357 -0.22309 0.94079 -0.22726 0.9468 C -0.23316 0.9549 -0.23802 0.96438 -0.24479 0.97086 C -0.24826 0.98728 -0.24271 0.96392 -0.24965 0.98173 C -0.25052 0.98404 -0.25052 0.98704 -0.25104 0.98936 C -0.25156 0.9919 -0.25261 0.99421 -0.25347 0.99653 C -0.25504 1.00046 -0.25729 1.00346 -0.25833 1.00763 C -0.25938 1.01248 -0.26129 1.0252 -0.26337 1.02983 C -0.26441 1.03191 -0.26597 1.0333 -0.26719 1.03538 C -0.27379 1.0481 -0.27726 1.05989 -0.28802 1.06475 C -0.29618 1.07354 -0.30399 1.07608 -0.31389 1.07793 C -0.31771 1.07724 -0.32188 1.07816 -0.32517 1.07585 C -0.33524 1.06961 -0.32188 1.0703 -0.32761 1.0703 " pathEditMode="relative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25 0.40657 C 0.29375 0.39431 0.28091 0.39177 0.26598 0.38853 C 0.25851 0.38691 0.24358 0.38275 0.24358 0.38275 C 0.21598 0.3839 0.19011 0.38552 0.16302 0.38853 C 0.15018 0.39454 0.13455 0.39524 0.12118 0.39662 C 0.11181 0.40032 0.10226 0.40264 0.09271 0.40449 C 0.07101 0.41582 0.05313 0.43571 0.03455 0.45421 C 0.02882 0.45999 0.02674 0.46624 0.02257 0.4741 C 0.02118 0.47687 0.01823 0.48196 0.01823 0.48196 C 0.01702 0.48659 0.0165 0.49144 0.01511 0.49607 C 0.01181 0.50671 0.00643 0.51526 0.0033 0.52567 C 0.00052 0.53492 -0.00034 0.54417 -0.00277 0.55365 C -0.00347 0.56822 -0.00625 0.58279 -0.00573 0.59736 C -0.00503 0.61818 0.00139 0.64246 0.01077 0.65888 C 0.0132 0.67299 0.01962 0.6797 0.0257 0.6908 C 0.02743 0.6938 0.02848 0.6975 0.03004 0.70074 C 0.03195 0.70421 0.03403 0.70745 0.03611 0.71069 C 0.03941 0.72179 0.03837 0.72109 0.04497 0.73057 C 0.04827 0.73543 0.05556 0.74445 0.05556 0.74445 C 0.05973 0.75601 0.06441 0.75625 0.07032 0.76434 C 0.0783 0.77521 0.07084 0.77081 0.07934 0.77428 C 0.09566 0.79602 0.1198 0.82817 0.14202 0.83603 C 0.15139 0.84413 0.16164 0.84783 0.17188 0.85384 C 0.17952 0.85847 0.18594 0.86517 0.19427 0.86772 C 0.19584 0.8691 0.1974 0.8698 0.19879 0.87165 C 0.19983 0.8728 0.20052 0.87465 0.20174 0.87581 C 0.20608 0.8802 0.21129 0.88275 0.21511 0.8876 C 0.22483 0.89986 0.23386 0.91328 0.24497 0.92345 C 0.25018 0.93363 0.25625 0.94288 0.26146 0.95328 C 0.2632 0.95675 0.26337 0.96115 0.26441 0.96508 C 0.26493 0.96739 0.2665 0.96878 0.26736 0.97109 C 0.27188 0.98289 0.27431 0.99792 0.27639 1.01087 C 0.27587 1.01365 0.27483 1.01896 0.27483 1.01896 " pathEditMode="relative" ptsTypes="ffffffffffffffffffffffffffffffff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2 1.07886 C -0.11892 1.06499 -0.13333 1.03538 -0.13872 1.0192 C -0.1408 1.01249 -0.1408 1.00833 -0.14479 1.00324 C -0.14635 0.99052 -0.14826 0.97641 -0.15365 0.96554 C -0.15642 0.95143 -0.15764 0.93663 -0.16858 0.92969 C -0.16979 0.92877 -0.1783 0.92599 -0.17899 0.92576 C -0.2158 0.92715 -0.24722 0.92969 -0.28351 0.92784 C -0.34045 0.92877 -0.3809 0.93016 -0.43281 0.93363 C -0.44479 0.93571 -0.4566 0.93825 -0.46858 0.93964 C -0.47899 0.94265 -0.48941 0.94403 -0.5 0.94565 C -0.51267 0.95143 -0.5 0.94635 -0.5283 0.94958 C -0.55226 0.95236 -0.57604 0.95745 -0.6 0.95953 C -0.61198 0.96277 -0.62378 0.96624 -0.63576 0.96947 C -0.64375 0.97641 -0.64462 0.98589 -0.64774 0.99723 C -0.64878 1.01018 -0.65087 1.02475 -0.64618 1.037 C -0.63785 1.05897 -0.60208 1.0636 -0.58646 1.06499 C -0.57708 1.06591 -0.56753 1.06614 -0.55816 1.06684 C -0.49931 1.06591 -0.44826 1.06892 -0.39253 1.05504 C -0.34792 1.0562 -0.30764 1.06059 -0.26406 1.06499 C -0.25069 1.06776 -0.25399 1.06799 -0.23576 1.06499 C -0.22951 1.06406 -0.22622 1.06105 -0.21927 1.06105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7611 C 0.00191 0.75555 -3.33333E-6 0.75162 -0.00573 0.7493 C -0.0085 0.74676 -0.01198 0.74584 -0.01475 0.74329 C -0.01649 0.74167 -0.01736 0.7389 -0.01909 0.73728 C -0.02395 0.73288 -0.03246 0.73103 -0.03854 0.72942 C -0.04948 0.72664 -0.06041 0.72317 -0.07135 0.72132 C -0.10989 0.72271 -0.12309 0.71924 -0.15191 0.72942 C -0.15347 0.7308 -0.15468 0.73265 -0.15642 0.73335 C -0.16024 0.7352 -0.1684 0.73728 -0.1684 0.73728 C -0.17465 0.74283 -0.1809 0.74445 -0.18784 0.74722 C -0.20121 0.75254 -0.21423 0.75832 -0.22812 0.7611 C -0.24618 0.76943 -0.2677 0.76989 -0.28333 0.787 C -0.2927 0.79741 -0.29982 0.80851 -0.30729 0.82077 C -0.31232 0.82909 -0.3151 0.84135 -0.32066 0.84875 C -0.3276 0.858 -0.32309 0.84667 -0.32968 0.85869 C -0.3342 0.86702 -0.33576 0.8728 -0.34149 0.88043 C -0.3434 0.8876 -0.35191 0.89847 -0.35191 0.89847 C -0.35451 0.90795 -0.35955 0.91512 -0.3625 0.92414 C -0.36475 0.93131 -0.3651 0.93733 -0.3684 0.94403 C -0.3717 0.96138 -0.3677 0.94403 -0.37291 0.95814 C -0.37482 0.96346 -0.37395 0.96623 -0.37586 0.97202 C -0.37656 0.97433 -0.37795 0.97595 -0.37882 0.97803 C -0.37986 0.98057 -0.3809 0.98312 -0.38177 0.98589 C -0.38645 1.00092 -0.38229 0.99399 -0.38784 1.00185 C -0.38958 1.01133 -0.39132 1.01943 -0.39531 1.02752 C -0.3967 1.03353 -0.39982 1.04556 -0.39982 1.04556 C -0.39861 1.06637 -0.40121 1.07493 -0.38923 1.08534 C -0.38541 1.10176 -0.37639 1.10129 -0.36545 1.10523 C -0.35451 1.10453 -0.34357 1.1043 -0.33264 1.10314 C -0.32777 1.10268 -0.32239 1.09621 -0.31909 1.0932 C -0.31753 1.09181 -0.30764 1.08927 -0.30729 1.08927 C -0.30451 1.0858 -0.30243 1.08325 -0.29826 1.08325 " pathEditMode="relative" ptsTypes="ffffffffffff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232 0.46254 C 0.41389 0.47063 0.41684 0.47641 0.4184 0.48451 C 0.41788 0.50301 0.41927 0.53886 0.41389 0.5599 C 0.41215 0.57609 0.40868 0.59205 0.40191 0.60569 C 0.39809 0.62257 0.40364 0.60199 0.39739 0.61564 C 0.3934 0.62443 0.39705 0.62604 0.38993 0.63553 C 0.38715 0.64732 0.37882 0.65981 0.37066 0.66536 C 0.36111 0.68363 0.34357 0.69265 0.33038 0.70514 C 0.32378 0.71138 0.31909 0.71971 0.31093 0.72294 C 0.29236 0.74122 0.26649 0.74931 0.24375 0.75278 C 0.22552 0.75925 0.20711 0.76249 0.18854 0.76665 C 0.16927 0.77105 0.15121 0.77914 0.13177 0.78261 C 0.12066 0.78654 0.10885 0.78839 0.09739 0.79048 C 0.08125 0.79626 0.06475 0.79949 0.04826 0.8025 C 0.0434 0.80481 0.03819 0.8062 0.03333 0.80851 C 0.01475 0.8069 -0.00591 0.8062 -0.02344 0.79649 C -0.03108 0.79233 -0.0382 0.78654 -0.04584 0.78261 C -0.05469 0.77822 -0.06407 0.77521 -0.07275 0.77059 C -0.07882 0.76735 -0.0816 0.76134 -0.08768 0.75879 C -0.08872 0.75671 -0.08941 0.7544 -0.09063 0.75278 C -0.09184 0.75116 -0.09393 0.7507 -0.09514 0.74885 C -0.09844 0.74353 -0.09775 0.74052 -0.09948 0.73497 C -0.10209 0.72688 -0.10486 0.71855 -0.10851 0.71115 C -0.10903 0.70791 -0.1092 0.70444 -0.11007 0.70121 C -0.11077 0.69889 -0.11233 0.69751 -0.11302 0.69519 C -0.11528 0.68687 -0.11528 0.67762 -0.11754 0.66929 C -0.11684 0.65727 -0.1198 0.64316 -0.11441 0.63344 C -0.10747 0.62096 -0.0941 0.61009 -0.08455 0.60176 C -0.08195 0.59945 -0.08004 0.59529 -0.07709 0.59367 C -0.05799 0.5828 -0.03351 0.58788 -0.01302 0.5858 C -0.00226 0.5865 0.02395 0.58742 0.03784 0.58973 C 0.05555 0.59274 0.07257 0.60084 0.08993 0.60569 C 0.0967 0.61009 0.10364 0.61309 0.11093 0.61564 C 0.11788 0.62165 0.12621 0.62373 0.13333 0.62951 C 0.14218 0.63691 0.14861 0.64755 0.15711 0.65541 C 0.16736 0.67623 0.16145 0.68571 0.16007 0.71901 C 0.15902 0.74307 0.14895 0.76411 0.13628 0.78053 C 0.13211 0.79672 0.12152 0.80921 0.11389 0.82239 C 0.10902 0.83095 0.1059 0.83858 0.10052 0.84621 C 0.09774 0.85685 0.10086 0.84806 0.09444 0.85824 C 0.09114 0.86356 0.08975 0.87026 0.08698 0.87604 C 0.08541 0.88252 0.08368 0.88923 0.08246 0.89593 C 0.07986 0.90981 0.07986 0.92692 0.07205 0.93779 C 0.06909 0.95421 0.06614 0.97063 0.06614 0.98751 " pathEditMode="relative" ptsTypes="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619672" y="18864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taucht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843808" y="76470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pielt            Basketball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499992" y="1412776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fahren          Ski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915816" y="1916832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schwimmt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187624" y="2636912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kocht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555776" y="3284984"/>
            <a:ext cx="4658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pielt          Computerspiele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691680" y="3933056"/>
            <a:ext cx="321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pielt         Fußball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491880" y="4797152"/>
            <a:ext cx="435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rbeiten           im Garten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691680" y="5301208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tanzt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619672" y="594928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angelt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691680" y="2420888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spielst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835696" y="3284984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spiele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652120" y="3284984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singe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452320" y="3356992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tanze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699792" y="4869160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fahrt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835696" y="5805264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fahren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156176" y="580526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hören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300192" y="429309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el-G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932040" y="2348880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907704" y="2924944"/>
            <a:ext cx="352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el-G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148064" y="285293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en</a:t>
            </a:r>
            <a:endParaRPr lang="el-GR" sz="2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572000" y="4005064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sind</a:t>
            </a:r>
            <a:endParaRPr lang="el-GR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779912" y="4365104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l-GR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331640" y="4365104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l-GR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524328" y="4005064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l-GR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339752" y="486916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l-GR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339752" y="5445224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l-GR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635896" y="5517232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en</a:t>
            </a:r>
            <a:endParaRPr lang="el-GR" sz="2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7236296" y="5517232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st</a:t>
            </a:r>
            <a:endParaRPr lang="el-GR" sz="2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9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588224" y="1412776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en</a:t>
            </a:r>
            <a:endParaRPr lang="el-GR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627784" y="2564904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en</a:t>
            </a:r>
            <a:endParaRPr lang="el-GR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267744" y="4077072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en</a:t>
            </a:r>
            <a:endParaRPr lang="el-GR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203848" y="76470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est</a:t>
            </a:r>
            <a:endParaRPr lang="el-GR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084168" y="335699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el-GR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499992" y="1484784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el-GR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580112" y="692696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Sind</a:t>
            </a:r>
            <a:endParaRPr lang="el-GR" sz="2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043608" y="1484784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seid</a:t>
            </a:r>
            <a:endParaRPr lang="el-GR" sz="2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364088" y="414908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Habt</a:t>
            </a:r>
            <a:endParaRPr lang="el-GR" sz="2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627784" y="335699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el-GR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516216" y="443711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339752" y="443711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499992" y="378904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267744" y="2852936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427984" y="62068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187624" y="692696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979712" y="16288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et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580112" y="28529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et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139952" y="16288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ist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779912" y="4437112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ist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267744" y="32129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979712" y="6237312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en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115616" y="4437112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Basketball</a:t>
            </a:r>
            <a:endParaRPr lang="el-G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228184" y="4365104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Fußball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043608" y="4941168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Basketballspieler</a:t>
            </a:r>
            <a:endParaRPr lang="el-G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043608" y="5517232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Basketballmannschaft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228184" y="4941168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Fußballspieler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228184" y="5517232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Fußballmannschaft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851920" y="6165304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Rennfahrer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393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123728" y="620688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gency FB" pitchFamily="34" charset="0"/>
              </a:rPr>
              <a:t>die Angel</a:t>
            </a:r>
            <a:endParaRPr lang="el-GR" sz="2400" b="1" dirty="0" smtClean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660232" y="1916832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</a:rPr>
              <a:t>die </a:t>
            </a:r>
            <a:r>
              <a:rPr lang="en-US" sz="2400" b="1" dirty="0" err="1" smtClean="0">
                <a:solidFill>
                  <a:srgbClr val="FF0000"/>
                </a:solidFill>
                <a:latin typeface="Agency FB" pitchFamily="34" charset="0"/>
              </a:rPr>
              <a:t>Gitarre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051720" y="1916832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Agency FB" pitchFamily="34" charset="0"/>
              </a:rPr>
              <a:t>der</a:t>
            </a:r>
            <a:r>
              <a:rPr lang="en-US" sz="2400" b="1" dirty="0" smtClean="0">
                <a:solidFill>
                  <a:srgbClr val="0070C0"/>
                </a:solidFill>
                <a:latin typeface="Agency FB" pitchFamily="34" charset="0"/>
              </a:rPr>
              <a:t> Basketball</a:t>
            </a:r>
            <a:endParaRPr lang="el-GR" sz="2400" b="1" dirty="0" smtClean="0">
              <a:solidFill>
                <a:srgbClr val="0070C0"/>
              </a:solidFill>
              <a:latin typeface="Agency FB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508104" y="548680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Agency FB" pitchFamily="34" charset="0"/>
              </a:rPr>
              <a:t>der</a:t>
            </a:r>
            <a:r>
              <a:rPr lang="en-US" sz="2400" b="1" dirty="0" smtClean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de-DE" sz="2400" b="1" dirty="0" smtClean="0">
                <a:solidFill>
                  <a:srgbClr val="0070C0"/>
                </a:solidFill>
                <a:latin typeface="Agency FB" pitchFamily="34" charset="0"/>
              </a:rPr>
              <a:t>Fuß</a:t>
            </a:r>
            <a:r>
              <a:rPr lang="en-US" sz="2400" b="1" dirty="0" smtClean="0">
                <a:solidFill>
                  <a:srgbClr val="0070C0"/>
                </a:solidFill>
                <a:latin typeface="Agency FB" pitchFamily="34" charset="0"/>
              </a:rPr>
              <a:t>ball</a:t>
            </a:r>
            <a:endParaRPr lang="el-GR" sz="2400" b="1" dirty="0" smtClean="0">
              <a:solidFill>
                <a:srgbClr val="0070C0"/>
              </a:solidFill>
              <a:latin typeface="Agency FB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148064" y="1916832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Agency FB" pitchFamily="34" charset="0"/>
              </a:rPr>
              <a:t>der</a:t>
            </a:r>
            <a:r>
              <a:rPr lang="en-US" sz="2400" b="1" dirty="0" smtClean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de-DE" sz="2400" b="1" dirty="0" smtClean="0">
                <a:solidFill>
                  <a:srgbClr val="0070C0"/>
                </a:solidFill>
                <a:latin typeface="Agency FB" pitchFamily="34" charset="0"/>
              </a:rPr>
              <a:t>Kochtopf</a:t>
            </a:r>
            <a:endParaRPr lang="el-GR" sz="2400" b="1" dirty="0">
              <a:solidFill>
                <a:srgbClr val="0070C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660232" y="980728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gency FB" pitchFamily="34" charset="0"/>
              </a:rPr>
              <a:t>die </a:t>
            </a:r>
            <a:r>
              <a:rPr lang="en-US" sz="2400" b="1" dirty="0" err="1" smtClean="0">
                <a:solidFill>
                  <a:srgbClr val="FF0000"/>
                </a:solidFill>
                <a:latin typeface="Agency FB" pitchFamily="34" charset="0"/>
              </a:rPr>
              <a:t>Gießkanne</a:t>
            </a:r>
            <a:endParaRPr lang="el-G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323528" y="2564904"/>
          <a:ext cx="856895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Andreas</a:t>
                      </a:r>
                    </a:p>
                    <a:p>
                      <a:pPr algn="l"/>
                      <a:endParaRPr lang="de-DE" dirty="0" smtClean="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de-DE" dirty="0" smtClean="0"/>
                        <a:t>Das ist                    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Angel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de-DE" dirty="0" smtClean="0"/>
                        <a:t>Das ist                     </a:t>
                      </a:r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Fußball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de-DE" dirty="0" smtClean="0"/>
                        <a:t>Das ist                    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Gießkanne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de-DE" dirty="0" smtClean="0"/>
                        <a:t>Das ist                     </a:t>
                      </a:r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Basketball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de-DE" dirty="0" smtClean="0"/>
                        <a:t>Das ist                     </a:t>
                      </a:r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Kochtopf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de-DE" dirty="0" smtClean="0"/>
                        <a:t>Das ist                    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Gitarre</a:t>
                      </a:r>
                      <a:r>
                        <a:rPr lang="de-DE" dirty="0" smtClean="0"/>
                        <a:t> 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Carmen</a:t>
                      </a:r>
                    </a:p>
                    <a:p>
                      <a:endParaRPr lang="de-DE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de-DE" dirty="0" smtClean="0"/>
                        <a:t>Das ist             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Angel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de-DE" dirty="0" smtClean="0"/>
                        <a:t>Das ist         </a:t>
                      </a:r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Fußball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de-DE" dirty="0" smtClean="0"/>
                        <a:t>Das ist           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Gießkanne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de-DE" dirty="0" smtClean="0"/>
                        <a:t>Das ist           </a:t>
                      </a:r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Basketball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de-DE" dirty="0" smtClean="0"/>
                        <a:t>Das ist         </a:t>
                      </a:r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Kochtopf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de-DE" dirty="0" smtClean="0"/>
                        <a:t>Das ist           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Gitarre </a:t>
                      </a:r>
                      <a:endParaRPr lang="el-GR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4788024" y="630932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seine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3995936" y="5229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seine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4788024" y="587727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seine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3851920" y="558924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sein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5436096" y="544522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sein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3275856" y="616530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sein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4932040" y="54452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ihr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3347864" y="53732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ihr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4067944" y="59492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ihr</a:t>
            </a:r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2915816" y="580526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ihre</a:t>
            </a:r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5508104" y="616530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ihre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4211960" y="630932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ihre</a:t>
            </a:r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1475656" y="31409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seine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1547664" y="371703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seine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1547664" y="450912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seine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1547664" y="34290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sein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1619672" y="393305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sein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1619672" y="422108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sein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5724128" y="33569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ihr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5796136" y="31409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ihre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5724128" y="39330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ihr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5724128" y="364502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ihre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5652120" y="422108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ihr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5724128" y="450912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ihre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0" y="6211669"/>
            <a:ext cx="107914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b="1" dirty="0">
                <a:cs typeface="Arial" charset="0"/>
              </a:rPr>
              <a:t>AB. </a:t>
            </a:r>
            <a:r>
              <a:rPr lang="de-DE" b="1" dirty="0" smtClean="0">
                <a:cs typeface="Arial" charset="0"/>
              </a:rPr>
              <a:t>Üb.</a:t>
            </a:r>
            <a:r>
              <a:rPr lang="el-GR" b="1" dirty="0" smtClean="0">
                <a:cs typeface="Arial" charset="0"/>
              </a:rPr>
              <a:t>2</a:t>
            </a:r>
            <a:r>
              <a:rPr lang="de-DE" b="1" dirty="0" smtClean="0">
                <a:cs typeface="Arial" charset="0"/>
              </a:rPr>
              <a:t>,</a:t>
            </a:r>
          </a:p>
          <a:p>
            <a:r>
              <a:rPr lang="de-DE" b="1" dirty="0" smtClean="0">
                <a:cs typeface="Arial" charset="0"/>
              </a:rPr>
              <a:t> S.</a:t>
            </a:r>
            <a:r>
              <a:rPr lang="el-GR" b="1" dirty="0" smtClean="0">
                <a:cs typeface="Arial" charset="0"/>
              </a:rPr>
              <a:t> 122</a:t>
            </a:r>
            <a:endParaRPr lang="el-GR" b="1" dirty="0">
              <a:cs typeface="Arial" charset="0"/>
            </a:endParaRP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2699792" y="1412776"/>
            <a:ext cx="3888432" cy="50405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3203848" y="2060848"/>
            <a:ext cx="5112568" cy="50405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2123728" y="2708920"/>
            <a:ext cx="3384376" cy="50405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3275856" y="3284984"/>
            <a:ext cx="5112568" cy="57606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2123728" y="4005064"/>
            <a:ext cx="3384376" cy="50405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2123728" y="4581128"/>
            <a:ext cx="3384376" cy="57606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971600" y="5229200"/>
            <a:ext cx="3384376" cy="57606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49202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3. </a:t>
            </a:r>
            <a:r>
              <a:rPr lang="el-GR" b="1" dirty="0" smtClean="0"/>
              <a:t>Οι προτάσεις είναι κομμένες. Ένωσέ τες!</a:t>
            </a:r>
            <a:endParaRPr lang="el-GR" b="1" dirty="0"/>
          </a:p>
        </p:txBody>
      </p:sp>
      <p:sp>
        <p:nvSpPr>
          <p:cNvPr id="3" name="2 - TextBox"/>
          <p:cNvSpPr txBox="1">
            <a:spLocks noChangeArrowheads="1"/>
          </p:cNvSpPr>
          <p:nvPr/>
        </p:nvSpPr>
        <p:spPr bwMode="auto">
          <a:xfrm>
            <a:off x="0" y="6211669"/>
            <a:ext cx="107914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b="1" dirty="0">
                <a:cs typeface="Arial" charset="0"/>
              </a:rPr>
              <a:t>AB. </a:t>
            </a:r>
            <a:r>
              <a:rPr lang="de-DE" b="1" dirty="0" smtClean="0">
                <a:cs typeface="Arial" charset="0"/>
              </a:rPr>
              <a:t>Üb.</a:t>
            </a:r>
            <a:r>
              <a:rPr lang="el-GR" b="1" dirty="0" smtClean="0">
                <a:cs typeface="Arial" charset="0"/>
              </a:rPr>
              <a:t>3</a:t>
            </a:r>
            <a:r>
              <a:rPr lang="de-DE" b="1" dirty="0" smtClean="0">
                <a:cs typeface="Arial" charset="0"/>
              </a:rPr>
              <a:t>,</a:t>
            </a:r>
          </a:p>
          <a:p>
            <a:r>
              <a:rPr lang="de-DE" b="1" dirty="0" smtClean="0">
                <a:cs typeface="Arial" charset="0"/>
              </a:rPr>
              <a:t> S.</a:t>
            </a:r>
            <a:r>
              <a:rPr lang="el-GR" b="1" dirty="0" smtClean="0">
                <a:cs typeface="Arial" charset="0"/>
              </a:rPr>
              <a:t> 123</a:t>
            </a:r>
            <a:endParaRPr lang="el-GR" b="1" dirty="0">
              <a:cs typeface="Arial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23528" y="620688"/>
            <a:ext cx="185339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Mein Vater</a:t>
            </a:r>
            <a:endParaRPr lang="el-G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23528" y="1340768"/>
            <a:ext cx="91884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Habt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95536" y="2132856"/>
            <a:ext cx="82426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Wer</a:t>
            </a:r>
            <a:endParaRPr lang="el-G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95536" y="2780928"/>
            <a:ext cx="72808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Das</a:t>
            </a:r>
            <a:endParaRPr lang="el-G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95536" y="3717032"/>
            <a:ext cx="272542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Meine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Schwester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95536" y="4653136"/>
            <a:ext cx="150714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Die Band</a:t>
            </a:r>
            <a:endParaRPr lang="el-G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95536" y="5517232"/>
            <a:ext cx="73930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Wir</a:t>
            </a:r>
            <a:endParaRPr lang="el-G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444208" y="620688"/>
            <a:ext cx="214353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haben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Probe.</a:t>
            </a:r>
            <a:endParaRPr lang="el-G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516216" y="1628800"/>
            <a:ext cx="166103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ihr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Lust? 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6012160" y="2204864"/>
            <a:ext cx="291938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Jugendclub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6444208" y="2996952"/>
            <a:ext cx="222368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Ingenieur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084168" y="3861048"/>
            <a:ext cx="274786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hat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eine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Gitarre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6003397" y="4725144"/>
            <a:ext cx="3140603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auf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dem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Foto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  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5796136" y="5589240"/>
            <a:ext cx="3174267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sind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meine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Freunde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23 C -0.00521 0.01341 -0.00816 0.02382 -0.02032 0.02752 C -0.05191 0.04856 -0.12987 0.03099 -0.13525 0.03099 C -0.14757 0.0289 -0.16059 0.02821 -0.17257 0.02428 C -0.18872 0.01896 -0.20278 0.01272 -0.21945 0.01063 C -0.22917 0.00763 -0.23959 0.00508 -0.24896 0.00023 C -0.25643 -0.0037 -0.2625 -0.01041 -0.27014 -0.01365 C -0.28021 -0.02336 -0.27032 -0.0148 -0.28507 -0.02382 C -0.29514 -0.03053 -0.30382 -0.04024 -0.31303 -0.04811 C -0.32639 -0.05921 -0.31164 -0.04464 -0.3224 -0.05481 C -0.33073 -0.06291 -0.33629 -0.07031 -0.34375 -0.07863 C -0.34966 -0.08534 -0.35313 -0.0939 -0.3599 -0.09968 C -0.36441 -0.11078 -0.37414 -0.12674 -0.38264 -0.13391 C -0.38907 -0.15033 -0.40139 -0.16351 -0.40799 -0.18016 C -0.41042 -0.18687 -0.41719 -0.19889 -0.41719 -0.19866 C -0.4191 -0.20514 -0.42205 -0.20999 -0.42414 -0.21624 C -0.42605 -0.22248 -0.42761 -0.22873 -0.42934 -0.23497 C -0.43299 -0.24746 -0.4349 -0.2611 -0.43994 -0.2729 C -0.44237 -0.27845 -0.44636 -0.28261 -0.44792 -0.28816 C -0.45018 -0.29556 -0.45139 -0.30227 -0.45487 -0.30898 C -0.45573 -0.31245 -0.4566 -0.31591 -0.45747 -0.31915 C -0.45782 -0.32077 -0.45869 -0.32424 -0.45869 -0.32401 C -0.45921 -0.32933 -0.46007 -0.33465 -0.46007 -0.33974 C -0.46007 -0.34274 -0.45869 -0.34829 -0.45869 -0.3482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023 C 0.00191 -0.00902 -0.00069 -0.01827 -0.00521 -0.02613 C -0.00642 -0.03307 -0.00746 -0.03746 -0.01041 -0.04347 C -0.01284 -0.05781 -0.01632 -0.07446 -0.02587 -0.08325 C -0.03125 -0.09366 -0.04791 -0.10291 -0.05712 -0.10569 C -0.06753 -0.11262 -0.07812 -0.12025 -0.08958 -0.12303 C -0.10625 -0.1339 -0.13073 -0.13621 -0.1493 -0.13853 C -0.1776 -0.1376 -0.20052 -0.13714 -0.22725 -0.13344 C -0.24288 -0.12881 -0.25972 -0.1265 -0.27396 -0.11609 C -0.28212 -0.11008 -0.2901 -0.09736 -0.29861 -0.09366 C -0.30364 -0.08325 -0.29826 -0.0932 -0.30781 -0.08163 C -0.31475 -0.07308 -0.32153 -0.06406 -0.32847 -0.0555 C -0.33646 -0.04602 -0.33646 -0.04255 -0.3467 -0.04001 C -0.36232 -0.0296 -0.38472 -0.03075 -0.40121 -0.0296 C -0.41076 -0.02798 -0.42031 -0.0259 -0.42986 -0.02451 C -0.47066 -0.02544 -0.4967 -0.0252 -0.53246 -0.03145 C -0.54219 -0.03561 -0.55347 -0.03538 -0.56354 -0.03654 C -0.56857 -0.03862 -0.57378 -0.04001 -0.57916 -0.04001 " pathEditMode="relative" rAng="0" ptsTypes="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161E-6 C -0.04115 -0.00602 -0.07587 -0.01966 -0.11528 -0.03793 C -0.15347 -0.05574 -0.19445 -0.06592 -0.23264 -0.08395 C -0.27813 -0.10569 -0.22604 -0.08881 -0.26858 -0.10084 C -0.27691 -0.10639 -0.28455 -0.11263 -0.29323 -0.11633 C -0.29688 -0.11818 -0.3007 -0.11957 -0.30452 -0.12165 C -0.31476 -0.12766 -0.31129 -0.12813 -0.32031 -0.13715 C -0.32483 -0.14131 -0.33004 -0.14362 -0.33403 -0.14894 C -0.34323 -0.16189 -0.33507 -0.1494 -0.34271 -0.16444 C -0.34566 -0.16952 -0.35122 -0.17993 -0.35122 -0.1797 C -0.35469 -0.19381 -0.35903 -0.20768 -0.36372 -0.22086 C -0.36667 -0.24214 -0.3757 -0.25972 -0.38455 -0.27706 C -0.39549 -0.29788 -0.38038 -0.26365 -0.39219 -0.28886 C -0.39566 -0.29695 -0.40017 -0.3069 -0.40712 -0.30967 C -0.41684 -0.32309 -0.43004 -0.33118 -0.44149 -0.34205 C -0.44757 -0.3476 -0.45608 -0.35569 -0.46389 -0.35731 C -0.47031 -0.3587 -0.47691 -0.35847 -0.48333 -0.35916 C -0.49497 -0.37003 -0.49948 -0.37188 -0.51337 -0.37628 C -0.51719 -0.37766 -0.52153 -0.37951 -0.52517 -0.37951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-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074 C -0.00973 0.01642 -0.00764 0.00994 -0.01285 0.01965 C -0.01459 0.02312 -0.01806 0.03006 -0.01806 0.03029 C -0.01962 0.03677 -0.02119 0.03977 -0.0257 0.04371 C -0.02882 0.05018 -0.03264 0.05342 -0.0375 0.05758 C -0.04098 0.06475 -0.04375 0.06544 -0.04914 0.06984 C -0.05105 0.07146 -0.05278 0.07308 -0.05434 0.07493 C -0.05573 0.07655 -0.05678 0.07886 -0.05834 0.08025 C -0.06059 0.08233 -0.06337 0.08256 -0.06598 0.08371 C -0.08507 0.10245 -0.12657 0.10175 -0.14653 0.10268 C -0.16441 0.10453 -0.16528 0.10545 -0.18559 0.10268 C -0.19428 0.10152 -0.21146 0.09736 -0.21146 0.09759 C -0.23855 0.08533 -0.26823 0.08742 -0.29584 0.07678 C -0.29584 0.07701 -0.31528 0.06822 -0.31928 0.06637 C -0.32153 0.06544 -0.32362 0.06406 -0.3257 0.0629 C -0.3283 0.06174 -0.33351 0.05943 -0.33351 0.05966 C -0.3448 0.04741 -0.36511 0.03584 -0.379 0.03006 C -0.38646 0.02012 -0.39566 0.01457 -0.40365 0.00578 C -0.42188 -0.01411 -0.43803 -0.03747 -0.45573 -0.05828 C -0.46684 -0.07123 -0.47987 -0.08164 -0.4908 -0.09459 C -0.49809 -0.10315 -0.50452 -0.11309 -0.51146 -0.12234 C -0.51459 -0.12651 -0.51858 -0.12905 -0.52188 -0.13275 C -0.52553 -0.13691 -0.529 -0.14154 -0.5323 -0.1464 C -0.56702 -0.19681 -0.53004 -0.14455 -0.56077 -0.19496 C -0.57934 -0.22526 -0.60417 -0.26064 -0.60886 -0.30042 C -0.60955 -0.31522 -0.61459 -0.36564 -0.60625 -0.37489 C -0.60365 -0.37766 -0.59549 -0.37859 -0.59202 -0.37998 C -0.58056 -0.39038 -0.58039 -0.38113 -0.56997 -0.37651 C -0.55382 -0.36957 -0.53507 -0.37234 -0.52066 -0.35916 C -0.49827 -0.36564 -0.50764 -0.37165 -0.50764 -0.4112 " pathEditMode="relative" rAng="0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041 C -0.00295 0.00601 0.00052 -0.01411 -0.00243 0.00925 C -0.00365 0.01896 -0.00677 0.02705 -0.0085 0.03607 C -0.00938 0.04047 -0.01077 0.05596 -0.01337 0.06128 C -0.01546 0.06544 -0.01893 0.06776 -0.02066 0.07215 C -0.02188 0.07493 -0.02292 0.0784 -0.02431 0.08094 C -0.02587 0.08371 -0.02795 0.08556 -0.02917 0.08811 C -0.03855 0.10661 -0.04774 0.12534 -0.05468 0.14569 C -0.05694 0.1598 -0.06112 0.17044 -0.06562 0.18339 C -0.06632 0.1857 -0.0665 0.18894 -0.06806 0.19056 C -0.07465 0.19727 -0.08212 0.20351 -0.08855 0.21022 C -0.09652 0.21831 -0.08733 0.21369 -0.09827 0.21739 C -0.09948 0.21854 -0.1007 0.21993 -0.10191 0.22086 C -0.10573 0.22363 -0.11042 0.22456 -0.11407 0.22803 C -0.11858 0.23242 -0.12344 0.2345 -0.12865 0.23704 C -0.13091 0.23797 -0.13264 0.24098 -0.13473 0.24236 C -0.13698 0.24421 -0.13959 0.24491 -0.14202 0.24606 C -0.15591 0.2611 -0.1698 0.27613 -0.18698 0.28168 C -0.20764 0.28075 -0.23282 0.2826 -0.25365 0.27451 C -0.26615 0.26988 -0.25643 0.27335 -0.26459 0.26734 C -0.26632 0.26618 -0.27136 0.2648 -0.2731 0.26387 C -0.28282 0.25832 -0.29219 0.25069 -0.30226 0.24606 C -0.30695 0.24051 -0.30816 0.2345 -0.31303 0.22988 C -0.31494 0.22525 -0.31598 0.21993 -0.31789 0.21531 C -0.31997 0.21091 -0.32292 0.20721 -0.32518 0.20305 C -0.32622 0.19865 -0.32796 0.19472 -0.32882 0.19056 C -0.33143 0.17692 -0.33108 0.17252 -0.33612 0.16003 C -0.33889 0.14454 -0.34445 0.13066 -0.34705 0.11494 C -0.34619 0.0888 -0.34549 0.06313 -0.34098 0.03816 C -0.33924 0.0178 -0.33733 -0.00209 -0.33733 -0.0229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463 C -0.00052 0.00047 -0.00034 -0.00393 -0.00138 -0.00786 C -0.00277 -0.01248 -0.00659 -0.01572 -0.00868 -0.02012 C -0.00972 -0.02266 -0.01007 -0.0252 -0.01145 -0.02729 C -0.01267 -0.0289 -0.01458 -0.0296 -0.01562 -0.03099 C -0.01736 -0.03307 -0.01857 -0.03561 -0.01996 -0.03816 C -0.02257 -0.04856 -0.03489 -0.05851 -0.04132 -0.06475 C -0.05121 -0.074 -0.05989 -0.08556 -0.06961 -0.09505 C -0.09427 -0.11933 -0.06232 -0.08626 -0.08663 -0.10777 C -0.09843 -0.11817 -0.08698 -0.11262 -0.09652 -0.11655 C -0.12066 -0.13621 -0.1493 -0.14084 -0.1776 -0.14523 C -0.1901 -0.15009 -0.2059 -0.15078 -0.21875 -0.15217 C -0.25138 -0.15078 -0.25486 -0.15078 -0.27847 -0.14685 C -0.28645 -0.14361 -0.30868 -0.12511 -0.31388 -0.11655 C -0.31701 -0.11147 -0.31961 -0.10569 -0.32239 -0.1006 C -0.33003 -0.08672 -0.32378 -0.10638 -0.33229 -0.08464 C -0.33611 -0.07493 -0.33628 -0.06452 -0.34079 -0.05596 C -0.34375 -0.03931 -0.34253 -0.02243 -0.34652 -0.00578 C -0.3493 0.02197 -0.35 0.02845 -0.34809 0.0636 C -0.34757 0.07332 -0.34496 0.08257 -0.34375 0.09205 C -0.3434 0.09505 -0.34236 0.10084 -0.34236 0.1013 C -0.34323 0.15102 -0.3434 0.18849 -0.34948 0.23474 C -0.35086 0.24584 -0.35156 0.25579 -0.35642 0.26527 C -0.35885 0.27683 -0.36354 0.28654 -0.36788 0.29718 C -0.36961 0.30158 -0.36875 0.30435 -0.37222 0.30782 C -0.37326 0.30921 -0.375 0.30898 -0.37638 0.3099 C -0.38732 0.31707 -0.39809 0.32031 -0.41059 0.32216 C -0.42413 0.32771 -0.4368 0.33395 -0.45017 0.3402 C -0.45503 0.34876 -0.45642 0.3432 -0.45868 0.35246 C -0.45746 0.35315 -0.45451 0.35454 -0.45451 0.3547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03053E-7 C -0.03907 -0.02775 -0.07032 -0.03492 -0.11441 -0.03816 C -0.12917 -0.03747 -0.14393 -0.03816 -0.15869 -0.03631 C -0.1698 -0.03492 -0.18247 -0.01873 -0.18994 -0.01041 C -0.21563 0.01827 -0.23889 0.05088 -0.26424 0.07979 C -0.28837 0.10708 -0.31389 0.13136 -0.33421 0.16304 C -0.35139 0.18941 -0.36372 0.21901 -0.37987 0.2463 C -0.39636 0.27474 -0.42414 0.31059 -0.43282 0.34158 C -0.4356 0.35199 -0.43803 0.36263 -0.44132 0.3728 C -0.4533 0.41004 -0.46285 0.44704 -0.47136 0.48566 C -0.47448 0.5 -0.47952 0.51411 -0.48108 0.52891 C -0.48351 0.54833 -0.48629 0.56614 -0.49132 0.58464 C -0.49306 0.59158 -0.49688 0.60523 -0.49688 0.60546 C -0.49844 0.62095 -0.50191 0.63275 -0.50695 0.64709 C -0.51129 0.65934 -0.51146 0.67044 -0.52119 0.67831 C -0.53195 0.69542 -0.55382 0.70236 -0.57101 0.70583 C -0.57744 0.70721 -0.58316 0.71138 -0.58959 0.71138 " pathEditMode="relative" rAng="0" ptsTypes="ffffffffffffffff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588224" y="332656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συγκρότημα</a:t>
            </a:r>
            <a:endParaRPr lang="el-GR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6660232" y="764704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τραγούδι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6660232" y="1124744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τραγουδιστής</a:t>
            </a:r>
            <a:endParaRPr lang="el-GR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6732240" y="1556792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κιθάρα</a:t>
            </a:r>
            <a:endParaRPr lang="el-GR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6732240" y="191683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ντραμς</a:t>
            </a:r>
            <a:endParaRPr lang="el-GR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6732240" y="2348880"/>
            <a:ext cx="109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Ο χορός</a:t>
            </a:r>
            <a:endParaRPr lang="el-GR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6804248" y="2708920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Ο ηθοποιός</a:t>
            </a:r>
            <a:endParaRPr lang="el-GR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6804248" y="314096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ύμνος</a:t>
            </a:r>
            <a:endParaRPr lang="el-GR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6660232" y="3501008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ν</a:t>
            </a:r>
            <a:r>
              <a:rPr lang="el-GR" b="1" dirty="0" smtClean="0"/>
              <a:t>έος (επίθ.)</a:t>
            </a:r>
            <a:endParaRPr lang="el-GR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6660232" y="3861048"/>
            <a:ext cx="11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υπέροχα</a:t>
            </a:r>
            <a:endParaRPr lang="el-GR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6588224" y="4293096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</a:t>
            </a:r>
            <a:r>
              <a:rPr lang="el-GR" b="1" dirty="0" smtClean="0"/>
              <a:t>γαπητός –ή –ό </a:t>
            </a:r>
            <a:endParaRPr lang="el-GR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6660232" y="5085184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ενέργεια</a:t>
            </a:r>
            <a:endParaRPr lang="el-GR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6660232" y="5517232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βρίσκω</a:t>
            </a:r>
            <a:endParaRPr lang="el-GR" b="1" dirty="0"/>
          </a:p>
        </p:txBody>
      </p:sp>
      <p:sp>
        <p:nvSpPr>
          <p:cNvPr id="18" name="17 - TextBox"/>
          <p:cNvSpPr txBox="1"/>
          <p:nvPr/>
        </p:nvSpPr>
        <p:spPr>
          <a:xfrm>
            <a:off x="6732240" y="587727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ο</a:t>
            </a:r>
            <a:r>
              <a:rPr lang="el-GR" b="1" dirty="0" smtClean="0"/>
              <a:t>ι έφηβοι</a:t>
            </a:r>
            <a:endParaRPr lang="el-GR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6804248" y="6309320"/>
            <a:ext cx="97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κορίτσι</a:t>
            </a:r>
            <a:endParaRPr lang="el-GR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6804248" y="4653136"/>
            <a:ext cx="90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 smtClean="0"/>
              <a:t>χόμπυ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4572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457200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0"/>
            <a:ext cx="4427984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869160"/>
            <a:ext cx="442798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- Ευθεία γραμμή σύνδεσης"/>
          <p:cNvCxnSpPr/>
          <p:nvPr/>
        </p:nvCxnSpPr>
        <p:spPr>
          <a:xfrm>
            <a:off x="8244408" y="2708920"/>
            <a:ext cx="899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- Ευθεία γραμμή σύνδεσης"/>
          <p:cNvCxnSpPr/>
          <p:nvPr/>
        </p:nvCxnSpPr>
        <p:spPr>
          <a:xfrm>
            <a:off x="179512" y="3429000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4283968" y="3429000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2699792" y="4725144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4572000" y="4725144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1691680" y="674136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>
            <a:off x="2627784" y="6741368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>
            <a:off x="6228184" y="674136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8244408" y="2276872"/>
            <a:ext cx="8995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Klaus</a:t>
            </a:r>
          </a:p>
          <a:p>
            <a:endParaRPr lang="el-G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0" y="2780928"/>
            <a:ext cx="971600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Meine</a:t>
            </a:r>
          </a:p>
          <a:p>
            <a:endParaRPr lang="el-G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4283968" y="2924944"/>
            <a:ext cx="244827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Rock-Musik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l-G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2699792" y="4221088"/>
            <a:ext cx="15841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Schauspieler.</a:t>
            </a:r>
          </a:p>
          <a:p>
            <a:endParaRPr lang="de-DE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4572000" y="4221088"/>
            <a:ext cx="7920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de-DE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ommt </a:t>
            </a:r>
          </a:p>
          <a:p>
            <a:r>
              <a:rPr lang="de-DE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aus.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1619672" y="6309320"/>
            <a:ext cx="115212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Sängerin</a:t>
            </a:r>
            <a:r>
              <a:rPr lang="de-DE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de-DE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 rot="20017235">
            <a:off x="2573877" y="6000344"/>
            <a:ext cx="201622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Jugendlichen</a:t>
            </a:r>
            <a:r>
              <a:rPr lang="de-DE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34" name="33 - TextBox"/>
          <p:cNvSpPr txBox="1"/>
          <p:nvPr/>
        </p:nvSpPr>
        <p:spPr>
          <a:xfrm>
            <a:off x="6228184" y="6165305"/>
            <a:ext cx="136815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Tanzen</a:t>
            </a:r>
            <a:r>
              <a:rPr lang="de-DE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de-DE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051720" y="198884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 </a:t>
            </a:r>
            <a:r>
              <a:rPr lang="de-D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Brüder</a:t>
            </a:r>
            <a:endParaRPr lang="el-G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979712" y="2852936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 Schwestern</a:t>
            </a:r>
            <a:endParaRPr lang="el-G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123728" y="3717032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 </a:t>
            </a: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Cousins</a:t>
            </a:r>
            <a:endParaRPr lang="el-G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979712" y="4509120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de-DE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 Cousinen</a:t>
            </a:r>
            <a:endParaRPr lang="el-GR" sz="2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195736" y="5373216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 Onkel</a:t>
            </a:r>
            <a:endParaRPr lang="el-G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123728" y="616530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de-DE" sz="2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 </a:t>
            </a:r>
            <a:r>
              <a:rPr lang="de-DE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Tanten</a:t>
            </a:r>
            <a:endParaRPr lang="el-GR" sz="20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660232" y="1988840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 </a:t>
            </a:r>
            <a:r>
              <a:rPr lang="de-D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Babys</a:t>
            </a:r>
            <a:endParaRPr lang="el-G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559638" y="2852936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de-DE" sz="2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 </a:t>
            </a:r>
            <a:r>
              <a:rPr lang="de-DE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Informatiker</a:t>
            </a:r>
            <a:endParaRPr lang="el-GR" sz="20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444208" y="3645024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de-DE" sz="2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</a:t>
            </a:r>
            <a:r>
              <a:rPr lang="de-DE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Sekretärinnen</a:t>
            </a:r>
            <a:endParaRPr lang="el-GR" sz="2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660232" y="4509120"/>
            <a:ext cx="218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de-DE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 Ärztinnen</a:t>
            </a:r>
            <a:endParaRPr lang="el-GR" sz="2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588224" y="5373216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 </a:t>
            </a:r>
            <a:r>
              <a:rPr lang="de-D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Ingenieure</a:t>
            </a:r>
            <a:endParaRPr lang="el-G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Litebulb"/>
          <p:cNvSpPr>
            <a:spLocks noEditPoints="1" noChangeArrowheads="1"/>
          </p:cNvSpPr>
          <p:nvPr/>
        </p:nvSpPr>
        <p:spPr bwMode="auto">
          <a:xfrm>
            <a:off x="0" y="4509120"/>
            <a:ext cx="720080" cy="50405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" name="Litebulb"/>
          <p:cNvSpPr>
            <a:spLocks noEditPoints="1" noChangeArrowheads="1"/>
          </p:cNvSpPr>
          <p:nvPr/>
        </p:nvSpPr>
        <p:spPr bwMode="auto">
          <a:xfrm>
            <a:off x="0" y="6165304"/>
            <a:ext cx="720080" cy="50405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" name="Litebulb"/>
          <p:cNvSpPr>
            <a:spLocks noEditPoints="1" noChangeArrowheads="1"/>
          </p:cNvSpPr>
          <p:nvPr/>
        </p:nvSpPr>
        <p:spPr bwMode="auto">
          <a:xfrm>
            <a:off x="4211960" y="2852936"/>
            <a:ext cx="720080" cy="50405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" name="Litebulb"/>
          <p:cNvSpPr>
            <a:spLocks noEditPoints="1" noChangeArrowheads="1"/>
          </p:cNvSpPr>
          <p:nvPr/>
        </p:nvSpPr>
        <p:spPr bwMode="auto">
          <a:xfrm>
            <a:off x="4283968" y="3717032"/>
            <a:ext cx="720080" cy="50405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" name="Litebulb"/>
          <p:cNvSpPr>
            <a:spLocks noEditPoints="1" noChangeArrowheads="1"/>
          </p:cNvSpPr>
          <p:nvPr/>
        </p:nvSpPr>
        <p:spPr bwMode="auto">
          <a:xfrm>
            <a:off x="4355976" y="4509120"/>
            <a:ext cx="720080" cy="50405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481388"/>
            <a:ext cx="32480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863" y="1624013"/>
            <a:ext cx="324326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42875"/>
            <a:ext cx="327870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142875"/>
            <a:ext cx="33162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2090738"/>
            <a:ext cx="31448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9300" y="3767138"/>
            <a:ext cx="32432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2843808" y="1412776"/>
            <a:ext cx="839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cs typeface="Arial" charset="0"/>
              </a:rPr>
              <a:t>seine</a:t>
            </a:r>
            <a:endParaRPr lang="el-GR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10 - TextBox"/>
          <p:cNvSpPr txBox="1">
            <a:spLocks noChangeArrowheads="1"/>
          </p:cNvSpPr>
          <p:nvPr/>
        </p:nvSpPr>
        <p:spPr bwMode="auto">
          <a:xfrm>
            <a:off x="6375400" y="1457325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FF0000"/>
                </a:solidFill>
                <a:cs typeface="Arial" charset="0"/>
              </a:rPr>
              <a:t>ihr</a:t>
            </a:r>
            <a:endParaRPr lang="el-GR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2786063" y="3357563"/>
            <a:ext cx="696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FF0000"/>
                </a:solidFill>
                <a:cs typeface="Arial" charset="0"/>
              </a:rPr>
              <a:t>sein</a:t>
            </a:r>
            <a:endParaRPr lang="el-GR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6143625" y="2814638"/>
            <a:ext cx="65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FF0000"/>
                </a:solidFill>
                <a:cs typeface="Arial" charset="0"/>
              </a:rPr>
              <a:t>ihre</a:t>
            </a:r>
            <a:endParaRPr lang="el-GR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2774950" y="4643438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FF0000"/>
                </a:solidFill>
                <a:cs typeface="Arial" charset="0"/>
              </a:rPr>
              <a:t>ihr</a:t>
            </a:r>
            <a:endParaRPr lang="el-GR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6203950" y="4957763"/>
            <a:ext cx="65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FF0000"/>
                </a:solidFill>
                <a:cs typeface="Arial" charset="0"/>
              </a:rPr>
              <a:t>ihre</a:t>
            </a:r>
            <a:endParaRPr lang="el-GR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62" name="15 - TextBox"/>
          <p:cNvSpPr txBox="1">
            <a:spLocks noChangeArrowheads="1"/>
          </p:cNvSpPr>
          <p:nvPr/>
        </p:nvSpPr>
        <p:spPr bwMode="auto">
          <a:xfrm>
            <a:off x="7392988" y="142875"/>
            <a:ext cx="144783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dirty="0">
                <a:cs typeface="Arial" charset="0"/>
              </a:rPr>
              <a:t>AB. Üb.4 </a:t>
            </a:r>
            <a:r>
              <a:rPr lang="de-DE" dirty="0" smtClean="0">
                <a:cs typeface="Arial" charset="0"/>
              </a:rPr>
              <a:t>S.31</a:t>
            </a:r>
            <a:endParaRPr lang="el-GR" dirty="0">
              <a:cs typeface="Arial" charset="0"/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392486"/>
            <a:ext cx="9144000" cy="465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812800"/>
            <a:ext cx="535463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5 - TextBox"/>
          <p:cNvSpPr txBox="1">
            <a:spLocks noChangeArrowheads="1"/>
          </p:cNvSpPr>
          <p:nvPr/>
        </p:nvSpPr>
        <p:spPr bwMode="auto">
          <a:xfrm>
            <a:off x="251520" y="6237312"/>
            <a:ext cx="144783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dirty="0">
                <a:cs typeface="Arial" charset="0"/>
              </a:rPr>
              <a:t>AB. Üb.5 </a:t>
            </a:r>
            <a:r>
              <a:rPr lang="de-DE" dirty="0" smtClean="0">
                <a:cs typeface="Arial" charset="0"/>
              </a:rPr>
              <a:t>S.31</a:t>
            </a:r>
            <a:endParaRPr lang="el-GR" dirty="0">
              <a:cs typeface="Arial" charset="0"/>
            </a:endParaRPr>
          </a:p>
        </p:txBody>
      </p:sp>
      <p:pic>
        <p:nvPicPr>
          <p:cNvPr id="3076" name="6 - Εικόνα" descr="tommy-haas-halle09-1_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281622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8 - Ομάδα"/>
          <p:cNvGrpSpPr>
            <a:grpSpLocks/>
          </p:cNvGrpSpPr>
          <p:nvPr/>
        </p:nvGrpSpPr>
        <p:grpSpPr bwMode="auto">
          <a:xfrm>
            <a:off x="2214563" y="2928938"/>
            <a:ext cx="6276975" cy="3286125"/>
            <a:chOff x="2214546" y="2928925"/>
            <a:chExt cx="6277698" cy="3286157"/>
          </a:xfrm>
        </p:grpSpPr>
        <p:pic>
          <p:nvPicPr>
            <p:cNvPr id="309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71736" y="3567065"/>
              <a:ext cx="5920508" cy="2648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7 - Εικόνα" descr="jennifer-aniston-at-2009-oscar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4546" y="2928925"/>
              <a:ext cx="1722455" cy="25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1857375" y="1500188"/>
            <a:ext cx="71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tx2"/>
                </a:solidFill>
                <a:latin typeface="Comic Sans MS" pitchFamily="66" charset="0"/>
              </a:rPr>
              <a:t>Sein</a:t>
            </a:r>
            <a:endParaRPr lang="el-GR" sz="20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>
            <a:spLocks noChangeArrowheads="1"/>
          </p:cNvSpPr>
          <p:nvPr/>
        </p:nvSpPr>
        <p:spPr bwMode="auto">
          <a:xfrm>
            <a:off x="1785938" y="1785938"/>
            <a:ext cx="801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tx2"/>
                </a:solidFill>
                <a:latin typeface="Comic Sans MS" pitchFamily="66" charset="0"/>
              </a:rPr>
              <a:t>seine</a:t>
            </a:r>
            <a:endParaRPr lang="el-GR" sz="20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3289300" y="2314575"/>
            <a:ext cx="85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tx2"/>
                </a:solidFill>
                <a:latin typeface="Comic Sans MS" pitchFamily="66" charset="0"/>
              </a:rPr>
              <a:t>Seine</a:t>
            </a:r>
            <a:endParaRPr lang="el-GR" sz="20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6429375" y="4357688"/>
            <a:ext cx="52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tx2"/>
                </a:solidFill>
                <a:latin typeface="Comic Sans MS" pitchFamily="66" charset="0"/>
              </a:rPr>
              <a:t>ihr</a:t>
            </a:r>
            <a:endParaRPr lang="el-GR" sz="20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4500563" y="4957763"/>
            <a:ext cx="595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chemeClr val="tx2"/>
                </a:solidFill>
                <a:latin typeface="Comic Sans MS" pitchFamily="66" charset="0"/>
              </a:rPr>
              <a:t>Ihr</a:t>
            </a:r>
            <a:endParaRPr lang="el-GR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4857750" y="5572125"/>
            <a:ext cx="737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chemeClr val="tx2"/>
                </a:solidFill>
                <a:latin typeface="Comic Sans MS" pitchFamily="66" charset="0"/>
              </a:rPr>
              <a:t>Ihre</a:t>
            </a:r>
            <a:endParaRPr lang="el-GR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14282" y="3000372"/>
            <a:ext cx="617477" cy="40011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tx2"/>
                </a:solidFill>
                <a:latin typeface="+mn-lt"/>
              </a:rPr>
              <a:t>sein</a:t>
            </a:r>
            <a:endParaRPr lang="el-GR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1038598" y="3000372"/>
            <a:ext cx="747320" cy="40011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tx2"/>
                </a:solidFill>
                <a:latin typeface="+mn-lt"/>
              </a:rPr>
              <a:t>seine</a:t>
            </a:r>
            <a:endParaRPr lang="el-GR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09373" y="3643314"/>
            <a:ext cx="47641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C00000"/>
                </a:solidFill>
                <a:latin typeface="+mn-lt"/>
              </a:rPr>
              <a:t>ihr</a:t>
            </a:r>
            <a:endParaRPr lang="el-GR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1023753" y="3643314"/>
            <a:ext cx="60337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C00000"/>
                </a:solidFill>
                <a:latin typeface="+mn-lt"/>
              </a:rPr>
              <a:t>ihre</a:t>
            </a:r>
            <a:endParaRPr lang="el-GR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429375" cy="7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638" y="3143250"/>
            <a:ext cx="713105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963" y="812800"/>
            <a:ext cx="5354637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tommy-haas-halle09-1_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463" y="285750"/>
            <a:ext cx="281622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>
            <a:spLocks noChangeArrowheads="1"/>
          </p:cNvSpPr>
          <p:nvPr/>
        </p:nvSpPr>
        <p:spPr bwMode="auto">
          <a:xfrm>
            <a:off x="2684463" y="1500188"/>
            <a:ext cx="709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tx2"/>
                </a:solidFill>
                <a:latin typeface="Comic Sans MS" pitchFamily="66" charset="0"/>
              </a:rPr>
              <a:t>Sein</a:t>
            </a:r>
            <a:endParaRPr lang="el-GR" sz="20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2613025" y="1785938"/>
            <a:ext cx="80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tx2"/>
                </a:solidFill>
                <a:latin typeface="Comic Sans MS" pitchFamily="66" charset="0"/>
              </a:rPr>
              <a:t>seine</a:t>
            </a:r>
            <a:endParaRPr lang="el-GR" sz="20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4116388" y="2314575"/>
            <a:ext cx="85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tx2"/>
                </a:solidFill>
                <a:latin typeface="Comic Sans MS" pitchFamily="66" charset="0"/>
              </a:rPr>
              <a:t>Seine</a:t>
            </a:r>
            <a:endParaRPr lang="el-GR" sz="20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7500938" y="3384550"/>
            <a:ext cx="428625" cy="3952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7000875" y="3748088"/>
            <a:ext cx="428625" cy="3952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7500938" y="4105275"/>
            <a:ext cx="428625" cy="3952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7500938" y="4819650"/>
            <a:ext cx="428625" cy="3952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grpSp>
        <p:nvGrpSpPr>
          <p:cNvPr id="3" name="22 - Ομάδα"/>
          <p:cNvGrpSpPr>
            <a:grpSpLocks/>
          </p:cNvGrpSpPr>
          <p:nvPr/>
        </p:nvGrpSpPr>
        <p:grpSpPr bwMode="auto">
          <a:xfrm>
            <a:off x="581025" y="214313"/>
            <a:ext cx="6276975" cy="3286125"/>
            <a:chOff x="2214546" y="2928925"/>
            <a:chExt cx="6277698" cy="3286157"/>
          </a:xfrm>
        </p:grpSpPr>
        <p:pic>
          <p:nvPicPr>
            <p:cNvPr id="411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71736" y="3567065"/>
              <a:ext cx="5920508" cy="2648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8" name="24 - Εικόνα" descr="jennifer-aniston-at-2009-oscars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4546" y="2928925"/>
              <a:ext cx="1722455" cy="25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25 - TextBox"/>
          <p:cNvSpPr txBox="1">
            <a:spLocks noChangeArrowheads="1"/>
          </p:cNvSpPr>
          <p:nvPr/>
        </p:nvSpPr>
        <p:spPr bwMode="auto">
          <a:xfrm>
            <a:off x="4795838" y="1643063"/>
            <a:ext cx="52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tx2"/>
                </a:solidFill>
                <a:latin typeface="Comic Sans MS" pitchFamily="66" charset="0"/>
              </a:rPr>
              <a:t>ihr</a:t>
            </a:r>
            <a:endParaRPr lang="el-GR" sz="20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7" name="26 - TextBox"/>
          <p:cNvSpPr txBox="1">
            <a:spLocks noChangeArrowheads="1"/>
          </p:cNvSpPr>
          <p:nvPr/>
        </p:nvSpPr>
        <p:spPr bwMode="auto">
          <a:xfrm>
            <a:off x="2867025" y="2243138"/>
            <a:ext cx="595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chemeClr val="tx2"/>
                </a:solidFill>
                <a:latin typeface="Comic Sans MS" pitchFamily="66" charset="0"/>
              </a:rPr>
              <a:t>Ihr</a:t>
            </a:r>
            <a:endParaRPr lang="el-GR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" name="27 - TextBox"/>
          <p:cNvSpPr txBox="1">
            <a:spLocks noChangeArrowheads="1"/>
          </p:cNvSpPr>
          <p:nvPr/>
        </p:nvSpPr>
        <p:spPr bwMode="auto">
          <a:xfrm>
            <a:off x="3224213" y="2857500"/>
            <a:ext cx="737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chemeClr val="tx2"/>
                </a:solidFill>
                <a:latin typeface="Comic Sans MS" pitchFamily="66" charset="0"/>
              </a:rPr>
              <a:t>Ihre</a:t>
            </a:r>
            <a:endParaRPr lang="el-GR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4913" y="3676650"/>
            <a:ext cx="6796087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- Έλλειψη"/>
          <p:cNvSpPr/>
          <p:nvPr/>
        </p:nvSpPr>
        <p:spPr>
          <a:xfrm>
            <a:off x="7715250" y="3890963"/>
            <a:ext cx="428625" cy="3952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1" name="30 - Έλλειψη"/>
          <p:cNvSpPr/>
          <p:nvPr/>
        </p:nvSpPr>
        <p:spPr>
          <a:xfrm>
            <a:off x="7358063" y="4248150"/>
            <a:ext cx="428625" cy="3952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2" name="31 - Έλλειψη"/>
          <p:cNvSpPr/>
          <p:nvPr/>
        </p:nvSpPr>
        <p:spPr>
          <a:xfrm>
            <a:off x="7358063" y="4962525"/>
            <a:ext cx="428625" cy="3952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3" name="32 - Έλλειψη"/>
          <p:cNvSpPr/>
          <p:nvPr/>
        </p:nvSpPr>
        <p:spPr>
          <a:xfrm>
            <a:off x="7715250" y="5248275"/>
            <a:ext cx="428625" cy="3952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4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20689"/>
            <a:ext cx="8858250" cy="28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2 - TextBox"/>
          <p:cNvSpPr txBox="1">
            <a:spLocks noChangeArrowheads="1"/>
          </p:cNvSpPr>
          <p:nvPr/>
        </p:nvSpPr>
        <p:spPr bwMode="auto">
          <a:xfrm>
            <a:off x="0" y="6211669"/>
            <a:ext cx="107914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b="1" dirty="0">
                <a:cs typeface="Arial" charset="0"/>
              </a:rPr>
              <a:t>AB. </a:t>
            </a:r>
            <a:r>
              <a:rPr lang="de-DE" b="1" dirty="0" smtClean="0">
                <a:cs typeface="Arial" charset="0"/>
              </a:rPr>
              <a:t>Üb.6,</a:t>
            </a:r>
          </a:p>
          <a:p>
            <a:r>
              <a:rPr lang="de-DE" b="1" dirty="0" smtClean="0">
                <a:cs typeface="Arial" charset="0"/>
              </a:rPr>
              <a:t> S.32</a:t>
            </a:r>
            <a:endParaRPr lang="el-GR" b="1" dirty="0">
              <a:cs typeface="Arial" charset="0"/>
            </a:endParaRPr>
          </a:p>
        </p:txBody>
      </p:sp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5508104" y="476672"/>
            <a:ext cx="677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mein</a:t>
            </a:r>
            <a:endParaRPr lang="el-GR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6804248" y="476672"/>
            <a:ext cx="808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mic Sans MS" pitchFamily="66" charset="0"/>
              </a:rPr>
              <a:t>meine</a:t>
            </a:r>
            <a:endParaRPr lang="el-G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755576" y="980728"/>
            <a:ext cx="808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meine</a:t>
            </a:r>
            <a:endParaRPr lang="el-G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3779912" y="1412776"/>
            <a:ext cx="63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dein</a:t>
            </a:r>
            <a:endParaRPr lang="el-GR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5292080" y="1412776"/>
            <a:ext cx="765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mic Sans MS" pitchFamily="66" charset="0"/>
              </a:rPr>
              <a:t>deine</a:t>
            </a:r>
            <a:endParaRPr lang="el-G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>
            <a:spLocks noChangeArrowheads="1"/>
          </p:cNvSpPr>
          <p:nvPr/>
        </p:nvSpPr>
        <p:spPr bwMode="auto">
          <a:xfrm>
            <a:off x="2699792" y="1844824"/>
            <a:ext cx="808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meine</a:t>
            </a:r>
            <a:endParaRPr lang="el-G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5000625" y="1857375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ihr</a:t>
            </a:r>
            <a:endParaRPr lang="el-GR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>
            <a:spLocks noChangeArrowheads="1"/>
          </p:cNvSpPr>
          <p:nvPr/>
        </p:nvSpPr>
        <p:spPr bwMode="auto">
          <a:xfrm>
            <a:off x="3786188" y="2303463"/>
            <a:ext cx="765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mic Sans MS" pitchFamily="66" charset="0"/>
              </a:rPr>
              <a:t>seine</a:t>
            </a:r>
            <a:endParaRPr lang="el-G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6675438" y="2303463"/>
            <a:ext cx="611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sein</a:t>
            </a:r>
            <a:endParaRPr lang="el-GR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1306513" y="2735263"/>
            <a:ext cx="765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deine</a:t>
            </a:r>
            <a:endParaRPr lang="el-G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4643438" y="314325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ihre</a:t>
            </a:r>
            <a:endParaRPr lang="el-G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6437313" y="3143250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ihr</a:t>
            </a:r>
            <a:endParaRPr lang="el-GR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214546" y="3643314"/>
            <a:ext cx="902811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mein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214546" y="4193923"/>
            <a:ext cx="816249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dein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2214546" y="4765427"/>
            <a:ext cx="800219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sein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2214546" y="5324789"/>
            <a:ext cx="577402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ihr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3420097" y="3643314"/>
            <a:ext cx="107433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meine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3434733" y="4193923"/>
            <a:ext cx="98777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deine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3428992" y="4765427"/>
            <a:ext cx="97174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seine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3434733" y="5324789"/>
            <a:ext cx="74892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ihre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768915" y="3643314"/>
            <a:ext cx="902811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mein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4768915" y="4193923"/>
            <a:ext cx="816249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dein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4768915" y="4765427"/>
            <a:ext cx="800219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sein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4768915" y="5324789"/>
            <a:ext cx="577402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ihr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6069435" y="3643314"/>
            <a:ext cx="107433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meine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6084071" y="4193923"/>
            <a:ext cx="987771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deine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6078330" y="4765427"/>
            <a:ext cx="971741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seine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6084071" y="5324789"/>
            <a:ext cx="74892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ihre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2214546" y="6110607"/>
            <a:ext cx="577402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ihr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3434733" y="6110607"/>
            <a:ext cx="74892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ihre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4768915" y="6110607"/>
            <a:ext cx="577402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ihr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6084071" y="6110607"/>
            <a:ext cx="74892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ihre</a:t>
            </a:r>
            <a:endParaRPr lang="el-GR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683895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6676" y="3789040"/>
            <a:ext cx="9210676" cy="30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3419872" y="1052736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Vater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419872" y="1628800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Mutter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419872" y="2780928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Cousinen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516216" y="1124744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Opa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588224" y="1700808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Oma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275856" y="3356992"/>
            <a:ext cx="20120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Großeltern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740352" y="4437112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Hund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339752" y="5013176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Freundin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411760" y="4365104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Freund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372200" y="2780928"/>
            <a:ext cx="156164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Freunde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4932040" y="6093296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Eltern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932040" y="4293096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Bruder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555776" y="1124744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mein</a:t>
            </a:r>
            <a:endParaRPr lang="el-G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555776" y="1700808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meine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2555776" y="2852936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meine</a:t>
            </a:r>
            <a:endParaRPr lang="el-G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5292080" y="177281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eine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5364088" y="285293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eine</a:t>
            </a:r>
            <a:endParaRPr lang="el-G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5364088" y="126876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dein</a:t>
            </a:r>
            <a:endParaRPr lang="el-G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1259632" y="4365104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de-DE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ein</a:t>
            </a:r>
            <a:endParaRPr lang="el-G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1259632" y="5013176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seine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6588224" y="4437112"/>
            <a:ext cx="711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ihr</a:t>
            </a:r>
            <a:endParaRPr lang="el-G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3995936" y="4293096"/>
            <a:ext cx="711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ihr</a:t>
            </a:r>
            <a:endParaRPr lang="el-G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3923928" y="6165304"/>
            <a:ext cx="711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ihre</a:t>
            </a:r>
            <a:endParaRPr lang="el-G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482</Words>
  <Application>Microsoft Office PowerPoint</Application>
  <PresentationFormat>Προβολή στην οθόνη (4:3)</PresentationFormat>
  <Paragraphs>291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Name</dc:creator>
  <cp:lastModifiedBy>savvas</cp:lastModifiedBy>
  <cp:revision>51</cp:revision>
  <dcterms:created xsi:type="dcterms:W3CDTF">2012-03-05T15:17:51Z</dcterms:created>
  <dcterms:modified xsi:type="dcterms:W3CDTF">2015-03-21T09:46:04Z</dcterms:modified>
</cp:coreProperties>
</file>