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D690F5D-B668-4FEA-B7D1-32A774E7454A}">
          <p14:sldIdLst>
            <p14:sldId id="256"/>
            <p14:sldId id="257"/>
            <p14:sldId id="258"/>
            <p14:sldId id="259"/>
            <p14:sldId id="260"/>
            <p14:sldId id="261"/>
            <p14:sldId id="26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A2310D42-C43C-4A16-85BC-149B43E5A104}" type="datetimeFigureOut">
              <a:rPr lang="el-GR" smtClean="0"/>
              <a:t>2/5/2025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CC16664-5B8D-4751-A0D8-C6127A1D9B0F}" type="slidenum">
              <a:rPr lang="el-GR" smtClean="0"/>
              <a:t>‹#›</a:t>
            </a:fld>
            <a:endParaRPr lang="el-GR"/>
          </a:p>
        </p:txBody>
      </p:sp>
    </p:spTree>
    <p:extLst>
      <p:ext uri="{BB962C8B-B14F-4D97-AF65-F5344CB8AC3E}">
        <p14:creationId xmlns:p14="http://schemas.microsoft.com/office/powerpoint/2010/main" val="2926336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2310D42-C43C-4A16-85BC-149B43E5A104}" type="datetimeFigureOut">
              <a:rPr lang="el-GR" smtClean="0"/>
              <a:t>2/5/2025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CC16664-5B8D-4751-A0D8-C6127A1D9B0F}" type="slidenum">
              <a:rPr lang="el-GR" smtClean="0"/>
              <a:t>‹#›</a:t>
            </a:fld>
            <a:endParaRPr lang="el-GR"/>
          </a:p>
        </p:txBody>
      </p:sp>
    </p:spTree>
    <p:extLst>
      <p:ext uri="{BB962C8B-B14F-4D97-AF65-F5344CB8AC3E}">
        <p14:creationId xmlns:p14="http://schemas.microsoft.com/office/powerpoint/2010/main" val="3013454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2310D42-C43C-4A16-85BC-149B43E5A104}" type="datetimeFigureOut">
              <a:rPr lang="el-GR" smtClean="0"/>
              <a:t>2/5/2025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CC16664-5B8D-4751-A0D8-C6127A1D9B0F}" type="slidenum">
              <a:rPr lang="el-GR" smtClean="0"/>
              <a:t>‹#›</a:t>
            </a:fld>
            <a:endParaRPr lang="el-GR"/>
          </a:p>
        </p:txBody>
      </p:sp>
    </p:spTree>
    <p:extLst>
      <p:ext uri="{BB962C8B-B14F-4D97-AF65-F5344CB8AC3E}">
        <p14:creationId xmlns:p14="http://schemas.microsoft.com/office/powerpoint/2010/main" val="3292906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2310D42-C43C-4A16-85BC-149B43E5A104}" type="datetimeFigureOut">
              <a:rPr lang="el-GR" smtClean="0"/>
              <a:t>2/5/2025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CC16664-5B8D-4751-A0D8-C6127A1D9B0F}" type="slidenum">
              <a:rPr lang="el-GR" smtClean="0"/>
              <a:t>‹#›</a:t>
            </a:fld>
            <a:endParaRPr lang="el-GR"/>
          </a:p>
        </p:txBody>
      </p:sp>
    </p:spTree>
    <p:extLst>
      <p:ext uri="{BB962C8B-B14F-4D97-AF65-F5344CB8AC3E}">
        <p14:creationId xmlns:p14="http://schemas.microsoft.com/office/powerpoint/2010/main" val="3827653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2310D42-C43C-4A16-85BC-149B43E5A104}" type="datetimeFigureOut">
              <a:rPr lang="el-GR" smtClean="0"/>
              <a:t>2/5/2025</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CC16664-5B8D-4751-A0D8-C6127A1D9B0F}" type="slidenum">
              <a:rPr lang="el-GR" smtClean="0"/>
              <a:t>‹#›</a:t>
            </a:fld>
            <a:endParaRPr lang="el-GR"/>
          </a:p>
        </p:txBody>
      </p:sp>
    </p:spTree>
    <p:extLst>
      <p:ext uri="{BB962C8B-B14F-4D97-AF65-F5344CB8AC3E}">
        <p14:creationId xmlns:p14="http://schemas.microsoft.com/office/powerpoint/2010/main" val="3499398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A2310D42-C43C-4A16-85BC-149B43E5A104}" type="datetimeFigureOut">
              <a:rPr lang="el-GR" smtClean="0"/>
              <a:t>2/5/2025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CC16664-5B8D-4751-A0D8-C6127A1D9B0F}" type="slidenum">
              <a:rPr lang="el-GR" smtClean="0"/>
              <a:t>‹#›</a:t>
            </a:fld>
            <a:endParaRPr lang="el-GR"/>
          </a:p>
        </p:txBody>
      </p:sp>
    </p:spTree>
    <p:extLst>
      <p:ext uri="{BB962C8B-B14F-4D97-AF65-F5344CB8AC3E}">
        <p14:creationId xmlns:p14="http://schemas.microsoft.com/office/powerpoint/2010/main" val="269689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A2310D42-C43C-4A16-85BC-149B43E5A104}" type="datetimeFigureOut">
              <a:rPr lang="el-GR" smtClean="0"/>
              <a:t>2/5/2025</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6CC16664-5B8D-4751-A0D8-C6127A1D9B0F}" type="slidenum">
              <a:rPr lang="el-GR" smtClean="0"/>
              <a:t>‹#›</a:t>
            </a:fld>
            <a:endParaRPr lang="el-GR"/>
          </a:p>
        </p:txBody>
      </p:sp>
    </p:spTree>
    <p:extLst>
      <p:ext uri="{BB962C8B-B14F-4D97-AF65-F5344CB8AC3E}">
        <p14:creationId xmlns:p14="http://schemas.microsoft.com/office/powerpoint/2010/main" val="572112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A2310D42-C43C-4A16-85BC-149B43E5A104}" type="datetimeFigureOut">
              <a:rPr lang="el-GR" smtClean="0"/>
              <a:t>2/5/2025</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6CC16664-5B8D-4751-A0D8-C6127A1D9B0F}" type="slidenum">
              <a:rPr lang="el-GR" smtClean="0"/>
              <a:t>‹#›</a:t>
            </a:fld>
            <a:endParaRPr lang="el-GR"/>
          </a:p>
        </p:txBody>
      </p:sp>
    </p:spTree>
    <p:extLst>
      <p:ext uri="{BB962C8B-B14F-4D97-AF65-F5344CB8AC3E}">
        <p14:creationId xmlns:p14="http://schemas.microsoft.com/office/powerpoint/2010/main" val="19698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10D42-C43C-4A16-85BC-149B43E5A104}" type="datetimeFigureOut">
              <a:rPr lang="el-GR" smtClean="0"/>
              <a:t>2/5/2025</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6CC16664-5B8D-4751-A0D8-C6127A1D9B0F}" type="slidenum">
              <a:rPr lang="el-GR" smtClean="0"/>
              <a:t>‹#›</a:t>
            </a:fld>
            <a:endParaRPr lang="el-GR"/>
          </a:p>
        </p:txBody>
      </p:sp>
    </p:spTree>
    <p:extLst>
      <p:ext uri="{BB962C8B-B14F-4D97-AF65-F5344CB8AC3E}">
        <p14:creationId xmlns:p14="http://schemas.microsoft.com/office/powerpoint/2010/main" val="410573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2310D42-C43C-4A16-85BC-149B43E5A104}" type="datetimeFigureOut">
              <a:rPr lang="el-GR" smtClean="0"/>
              <a:t>2/5/2025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CC16664-5B8D-4751-A0D8-C6127A1D9B0F}" type="slidenum">
              <a:rPr lang="el-GR" smtClean="0"/>
              <a:t>‹#›</a:t>
            </a:fld>
            <a:endParaRPr lang="el-GR"/>
          </a:p>
        </p:txBody>
      </p:sp>
    </p:spTree>
    <p:extLst>
      <p:ext uri="{BB962C8B-B14F-4D97-AF65-F5344CB8AC3E}">
        <p14:creationId xmlns:p14="http://schemas.microsoft.com/office/powerpoint/2010/main" val="3443226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2310D42-C43C-4A16-85BC-149B43E5A104}" type="datetimeFigureOut">
              <a:rPr lang="el-GR" smtClean="0"/>
              <a:t>2/5/2025</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CC16664-5B8D-4751-A0D8-C6127A1D9B0F}" type="slidenum">
              <a:rPr lang="el-GR" smtClean="0"/>
              <a:t>‹#›</a:t>
            </a:fld>
            <a:endParaRPr lang="el-GR"/>
          </a:p>
        </p:txBody>
      </p:sp>
    </p:spTree>
    <p:extLst>
      <p:ext uri="{BB962C8B-B14F-4D97-AF65-F5344CB8AC3E}">
        <p14:creationId xmlns:p14="http://schemas.microsoft.com/office/powerpoint/2010/main" val="338681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10D42-C43C-4A16-85BC-149B43E5A104}" type="datetimeFigureOut">
              <a:rPr lang="el-GR" smtClean="0"/>
              <a:t>2/5/2025</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C16664-5B8D-4751-A0D8-C6127A1D9B0F}" type="slidenum">
              <a:rPr lang="el-GR" smtClean="0"/>
              <a:t>‹#›</a:t>
            </a:fld>
            <a:endParaRPr lang="el-GR"/>
          </a:p>
        </p:txBody>
      </p:sp>
    </p:spTree>
    <p:extLst>
      <p:ext uri="{BB962C8B-B14F-4D97-AF65-F5344CB8AC3E}">
        <p14:creationId xmlns:p14="http://schemas.microsoft.com/office/powerpoint/2010/main" val="2476426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77091"/>
            <a:ext cx="9144000" cy="2374669"/>
          </a:xfrm>
        </p:spPr>
        <p:txBody>
          <a:bodyPr/>
          <a:lstStyle/>
          <a:p>
            <a:r>
              <a:rPr lang="en-US" b="1" i="1" u="sng" dirty="0" smtClean="0">
                <a:solidFill>
                  <a:schemeClr val="bg2">
                    <a:lumMod val="90000"/>
                  </a:schemeClr>
                </a:solidFill>
                <a:effectLst>
                  <a:outerShdw blurRad="38100" dist="38100" dir="2700000" algn="tl">
                    <a:srgbClr val="000000">
                      <a:alpha val="43137"/>
                    </a:srgbClr>
                  </a:outerShdw>
                </a:effectLst>
                <a:latin typeface="Algerian" panose="04020705040A02060702" pitchFamily="82" charset="0"/>
              </a:rPr>
              <a:t>SOCIAL MEDIA</a:t>
            </a:r>
            <a:endParaRPr lang="el-GR" b="1" i="1" u="sng" dirty="0">
              <a:solidFill>
                <a:schemeClr val="bg2">
                  <a:lumMod val="90000"/>
                </a:schemeClr>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0" y="2299855"/>
            <a:ext cx="12192000" cy="4558145"/>
          </a:xfrm>
        </p:spPr>
        <p:txBody>
          <a:bodyPr>
            <a:normAutofit/>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pPr algn="r"/>
            <a:r>
              <a:rPr lang="el-GR" u="sng" dirty="0" smtClean="0">
                <a:solidFill>
                  <a:srgbClr val="FF0000"/>
                </a:solidFill>
              </a:rPr>
              <a:t>Γεώργιος Κεραμάρης</a:t>
            </a:r>
            <a:r>
              <a:rPr lang="en-US" u="sng" dirty="0" smtClean="0">
                <a:solidFill>
                  <a:srgbClr val="FF0000"/>
                </a:solidFill>
              </a:rPr>
              <a:t>, </a:t>
            </a:r>
            <a:r>
              <a:rPr lang="el-GR" u="sng" dirty="0" smtClean="0">
                <a:solidFill>
                  <a:srgbClr val="FF0000"/>
                </a:solidFill>
              </a:rPr>
              <a:t>Νίκος Χαντζής, Γούλας Δημήτρης Α2</a:t>
            </a:r>
            <a:endParaRPr lang="el-GR" u="sng" dirty="0">
              <a:solidFill>
                <a:srgbClr val="FF0000"/>
              </a:solidFill>
            </a:endParaRPr>
          </a:p>
        </p:txBody>
      </p:sp>
    </p:spTree>
    <p:extLst>
      <p:ext uri="{BB962C8B-B14F-4D97-AF65-F5344CB8AC3E}">
        <p14:creationId xmlns:p14="http://schemas.microsoft.com/office/powerpoint/2010/main" val="259963389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20000" b="-20000"/>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en-US" sz="7200" b="1" i="1" u="sng" dirty="0">
                <a:solidFill>
                  <a:srgbClr val="C00000"/>
                </a:solidFill>
                <a:effectLst>
                  <a:outerShdw blurRad="38100" dist="38100" dir="2700000" algn="tl">
                    <a:srgbClr val="000000">
                      <a:alpha val="43137"/>
                    </a:srgbClr>
                  </a:outerShdw>
                </a:effectLst>
                <a:latin typeface="Sylfaen" panose="010A0502050306030303" pitchFamily="18" charset="0"/>
                <a:cs typeface="Courier New" panose="02070309020205020404" pitchFamily="49" charset="0"/>
              </a:rPr>
              <a:t>DEFINITION</a:t>
            </a:r>
            <a:endParaRPr lang="el-GR" sz="7200" b="1" i="1" u="sng" dirty="0">
              <a:solidFill>
                <a:srgbClr val="C00000"/>
              </a:solidFill>
              <a:effectLst>
                <a:outerShdw blurRad="38100" dist="38100" dir="2700000" algn="tl">
                  <a:srgbClr val="000000">
                    <a:alpha val="43137"/>
                  </a:srgbClr>
                </a:outerShdw>
              </a:effectLst>
              <a:latin typeface="Sylfaen" panose="010A0502050306030303" pitchFamily="18" charset="0"/>
              <a:cs typeface="Courier New" panose="02070309020205020404" pitchFamily="49" charset="0"/>
            </a:endParaRPr>
          </a:p>
        </p:txBody>
      </p:sp>
      <p:sp>
        <p:nvSpPr>
          <p:cNvPr id="3" name="Content Placeholder 2"/>
          <p:cNvSpPr>
            <a:spLocks noGrp="1"/>
          </p:cNvSpPr>
          <p:nvPr>
            <p:ph idx="1"/>
          </p:nvPr>
        </p:nvSpPr>
        <p:spPr/>
        <p:txBody>
          <a:bodyPr/>
          <a:lstStyle/>
          <a:p>
            <a:r>
              <a:rPr lang="en-US" dirty="0">
                <a:solidFill>
                  <a:schemeClr val="accent1">
                    <a:lumMod val="60000"/>
                    <a:lumOff val="40000"/>
                  </a:schemeClr>
                </a:solidFill>
              </a:rPr>
              <a:t>The term social media refers to the means of interaction and communication between groups of people through online communities. Social media is the social interaction between people who create, share or exchange information and ideas within virtual communities and networks.</a:t>
            </a:r>
            <a:endParaRPr lang="el-GR" dirty="0">
              <a:solidFill>
                <a:schemeClr val="accent1">
                  <a:lumMod val="60000"/>
                  <a:lumOff val="40000"/>
                </a:schemeClr>
              </a:solidFill>
            </a:endParaRPr>
          </a:p>
        </p:txBody>
      </p:sp>
    </p:spTree>
    <p:extLst>
      <p:ext uri="{BB962C8B-B14F-4D97-AF65-F5344CB8AC3E}">
        <p14:creationId xmlns:p14="http://schemas.microsoft.com/office/powerpoint/2010/main" val="3249350282"/>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i="1" u="sng" dirty="0" smtClean="0">
                <a:solidFill>
                  <a:srgbClr val="002060"/>
                </a:solidFill>
                <a:effectLst>
                  <a:outerShdw blurRad="38100" dist="38100" dir="2700000" algn="tl">
                    <a:srgbClr val="000000">
                      <a:alpha val="43137"/>
                    </a:srgbClr>
                  </a:outerShdw>
                </a:effectLst>
              </a:rPr>
              <a:t>FACEBOOK</a:t>
            </a:r>
            <a:endParaRPr lang="el-GR" sz="6000" b="1" i="1" u="sng" dirty="0">
              <a:solidFill>
                <a:srgbClr val="002060"/>
              </a:solidFill>
              <a:effectLst>
                <a:outerShdw blurRad="38100" dist="38100" dir="2700000" algn="tl">
                  <a:srgbClr val="000000">
                    <a:alpha val="43137"/>
                  </a:srgbClr>
                </a:outerShdw>
              </a:effectLst>
            </a:endParaRPr>
          </a:p>
        </p:txBody>
      </p:sp>
      <p:sp>
        <p:nvSpPr>
          <p:cNvPr id="5" name="Content Placeholder 4"/>
          <p:cNvSpPr>
            <a:spLocks noGrp="1"/>
          </p:cNvSpPr>
          <p:nvPr>
            <p:ph idx="1"/>
          </p:nvPr>
        </p:nvSpPr>
        <p:spPr/>
        <p:txBody>
          <a:bodyPr/>
          <a:lstStyle/>
          <a:p>
            <a:r>
              <a:rPr lang="en-US" dirty="0"/>
              <a:t>Facebook is a social media platform created by Mark Zuckerberg and his college roommates in 2004. It began as a way for Harvard students to connect but quickly expanded to become a global platform. As of April 2024, Facebook remains the largest social networking platform worldwide, with approximately </a:t>
            </a:r>
            <a:r>
              <a:rPr lang="en-US" dirty="0">
                <a:solidFill>
                  <a:srgbClr val="C00000"/>
                </a:solidFill>
              </a:rPr>
              <a:t>3.07 billion </a:t>
            </a:r>
            <a:r>
              <a:rPr lang="en-US" dirty="0"/>
              <a:t>active users.</a:t>
            </a:r>
            <a:endParaRPr lang="el-GR" dirty="0"/>
          </a:p>
        </p:txBody>
      </p:sp>
    </p:spTree>
    <p:extLst>
      <p:ext uri="{BB962C8B-B14F-4D97-AF65-F5344CB8AC3E}">
        <p14:creationId xmlns:p14="http://schemas.microsoft.com/office/powerpoint/2010/main" val="1997052356"/>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u="sng" dirty="0" smtClean="0">
                <a:solidFill>
                  <a:schemeClr val="accent6">
                    <a:lumMod val="75000"/>
                  </a:schemeClr>
                </a:solidFill>
                <a:effectLst>
                  <a:outerShdw blurRad="38100" dist="38100" dir="2700000" algn="tl">
                    <a:srgbClr val="000000">
                      <a:alpha val="43137"/>
                    </a:srgbClr>
                  </a:outerShdw>
                </a:effectLst>
              </a:rPr>
              <a:t>INSTAGRAM</a:t>
            </a:r>
            <a:endParaRPr lang="el-GR" b="1" i="1" u="sng" dirty="0">
              <a:solidFill>
                <a:schemeClr val="accent6">
                  <a:lumMod val="75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dirty="0">
                <a:solidFill>
                  <a:srgbClr val="92D050"/>
                </a:solidFill>
              </a:rPr>
              <a:t>Instagram is famous because it revolutionized the way people share and interact with visual </a:t>
            </a:r>
            <a:r>
              <a:rPr lang="en-US" dirty="0" smtClean="0">
                <a:solidFill>
                  <a:srgbClr val="92D050"/>
                </a:solidFill>
              </a:rPr>
              <a:t>content,</a:t>
            </a:r>
            <a:r>
              <a:rPr lang="el-GR" dirty="0">
                <a:solidFill>
                  <a:srgbClr val="92D050"/>
                </a:solidFill>
              </a:rPr>
              <a:t> </a:t>
            </a:r>
            <a:r>
              <a:rPr lang="en-US" dirty="0">
                <a:solidFill>
                  <a:srgbClr val="92D050"/>
                </a:solidFill>
              </a:rPr>
              <a:t>offering an easy-to-use platform for publishing aesthetically curated photos and videos, connecting users through features like Stories, Reels, and direct messages, and fostering a global culture of influencers, trends, brand marketing, and social interaction — all focused on lifestyle, creativity, and real-time.</a:t>
            </a:r>
            <a:endParaRPr lang="el-GR" dirty="0">
              <a:solidFill>
                <a:srgbClr val="92D050"/>
              </a:solidFill>
            </a:endParaRPr>
          </a:p>
        </p:txBody>
      </p:sp>
    </p:spTree>
    <p:extLst>
      <p:ext uri="{BB962C8B-B14F-4D97-AF65-F5344CB8AC3E}">
        <p14:creationId xmlns:p14="http://schemas.microsoft.com/office/powerpoint/2010/main" val="1036223027"/>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5000" b="-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i="1" u="sng" dirty="0" smtClean="0">
                <a:solidFill>
                  <a:srgbClr val="FF0000"/>
                </a:solidFill>
                <a:effectLst>
                  <a:outerShdw blurRad="38100" dist="38100" dir="2700000" algn="tl">
                    <a:srgbClr val="000000">
                      <a:alpha val="43137"/>
                    </a:srgbClr>
                  </a:outerShdw>
                </a:effectLst>
              </a:rPr>
              <a:t>TIKTOK</a:t>
            </a:r>
            <a:endParaRPr lang="el-GR" sz="6000" b="1" i="1" u="sng"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dirty="0" err="1" smtClean="0">
                <a:solidFill>
                  <a:srgbClr val="FF0000"/>
                </a:solidFill>
              </a:rPr>
              <a:t>TikTok</a:t>
            </a:r>
            <a:r>
              <a:rPr lang="en-US" dirty="0" smtClean="0">
                <a:solidFill>
                  <a:srgbClr val="FF0000"/>
                </a:solidFill>
              </a:rPr>
              <a:t> </a:t>
            </a:r>
            <a:r>
              <a:rPr lang="en-US" dirty="0">
                <a:solidFill>
                  <a:srgbClr val="FF0000"/>
                </a:solidFill>
              </a:rPr>
              <a:t>is famous for transforming social media with its highly engaging short-form video format, driven by a powerful algorithm that quickly surfaces popular content, allowing users of all backgrounds to go </a:t>
            </a:r>
            <a:r>
              <a:rPr lang="en-US" dirty="0" smtClean="0">
                <a:solidFill>
                  <a:srgbClr val="FF0000"/>
                </a:solidFill>
              </a:rPr>
              <a:t>viral, it also provides a great amount of entertainment for every character there is.  </a:t>
            </a:r>
            <a:endParaRPr lang="el-GR" dirty="0">
              <a:solidFill>
                <a:srgbClr val="FF0000"/>
              </a:solidFill>
            </a:endParaRPr>
          </a:p>
        </p:txBody>
      </p:sp>
    </p:spTree>
    <p:extLst>
      <p:ext uri="{BB962C8B-B14F-4D97-AF65-F5344CB8AC3E}">
        <p14:creationId xmlns:p14="http://schemas.microsoft.com/office/powerpoint/2010/main" val="994579212"/>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b="1" i="1" u="sng" dirty="0" smtClean="0">
                <a:effectLst>
                  <a:outerShdw blurRad="38100" dist="38100" dir="2700000" algn="tl">
                    <a:srgbClr val="000000">
                      <a:alpha val="43137"/>
                    </a:srgbClr>
                  </a:outerShdw>
                </a:effectLst>
              </a:rPr>
              <a:t>YOUTUBE</a:t>
            </a:r>
            <a:endParaRPr lang="el-GR" sz="6000" b="1" i="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dirty="0"/>
              <a:t>YouTube is famous for being the world's largest video-sharing platform where users can upload, watch, and interact with a wide range of content—from tutorials to</a:t>
            </a:r>
            <a:r>
              <a:rPr lang="el-GR" dirty="0" smtClean="0"/>
              <a:t>, </a:t>
            </a:r>
            <a:r>
              <a:rPr lang="en-US" dirty="0"/>
              <a:t>music videos and vlogs to educational series, documentaries and live streams—making it a powerful space for entertainment, learning, creativity and community, while also empowering creators to reach a global audience and create personal content. searchable interface.</a:t>
            </a:r>
            <a:endParaRPr lang="el-GR" dirty="0"/>
          </a:p>
        </p:txBody>
      </p:sp>
    </p:spTree>
    <p:extLst>
      <p:ext uri="{BB962C8B-B14F-4D97-AF65-F5344CB8AC3E}">
        <p14:creationId xmlns:p14="http://schemas.microsoft.com/office/powerpoint/2010/main" val="1107513519"/>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b="1" i="1" u="sng" dirty="0" smtClean="0">
                <a:solidFill>
                  <a:srgbClr val="002060"/>
                </a:solidFill>
                <a:effectLst>
                  <a:outerShdw blurRad="38100" dist="38100" dir="2700000" algn="tl">
                    <a:srgbClr val="000000">
                      <a:alpha val="43137"/>
                    </a:srgbClr>
                  </a:outerShdw>
                </a:effectLst>
              </a:rPr>
              <a:t>Thank you for watching,</a:t>
            </a:r>
            <a:br>
              <a:rPr lang="en-US" b="1" i="1" u="sng" dirty="0" smtClean="0">
                <a:solidFill>
                  <a:srgbClr val="002060"/>
                </a:solidFill>
                <a:effectLst>
                  <a:outerShdw blurRad="38100" dist="38100" dir="2700000" algn="tl">
                    <a:srgbClr val="000000">
                      <a:alpha val="43137"/>
                    </a:srgbClr>
                  </a:outerShdw>
                </a:effectLst>
              </a:rPr>
            </a:br>
            <a:r>
              <a:rPr lang="en-US" b="1" i="1" u="sng" dirty="0" smtClean="0">
                <a:solidFill>
                  <a:srgbClr val="002060"/>
                </a:solidFill>
                <a:effectLst>
                  <a:outerShdw blurRad="38100" dist="38100" dir="2700000" algn="tl">
                    <a:srgbClr val="000000">
                      <a:alpha val="43137"/>
                    </a:srgbClr>
                  </a:outerShdw>
                </a:effectLst>
              </a:rPr>
              <a:t>have a lovely day!</a:t>
            </a:r>
            <a:endParaRPr lang="el-GR" b="1" i="1" u="sng" dirty="0">
              <a:solidFill>
                <a:srgbClr val="002060"/>
              </a:solidFill>
              <a:effectLst>
                <a:outerShdw blurRad="38100" dist="38100" dir="2700000" algn="tl">
                  <a:srgbClr val="000000">
                    <a:alpha val="43137"/>
                  </a:srgbClr>
                </a:outerShdw>
              </a:effectLst>
            </a:endParaRPr>
          </a:p>
        </p:txBody>
      </p:sp>
      <p:sp>
        <p:nvSpPr>
          <p:cNvPr id="7" name="Subtitle 6"/>
          <p:cNvSpPr>
            <a:spLocks noGrp="1"/>
          </p:cNvSpPr>
          <p:nvPr>
            <p:ph type="subTitle" idx="1"/>
          </p:nvPr>
        </p:nvSpPr>
        <p:spPr>
          <a:xfrm>
            <a:off x="1524000" y="5202238"/>
            <a:ext cx="9144000" cy="1655762"/>
          </a:xfrm>
        </p:spPr>
        <p:txBody>
          <a:bodyPr>
            <a:normAutofit lnSpcReduction="10000"/>
          </a:bodyPr>
          <a:lstStyle/>
          <a:p>
            <a:endParaRPr lang="el-GR" dirty="0" smtClean="0"/>
          </a:p>
          <a:p>
            <a:endParaRPr lang="el-GR" dirty="0"/>
          </a:p>
          <a:p>
            <a:endParaRPr lang="el-GR" dirty="0" smtClean="0"/>
          </a:p>
          <a:p>
            <a:r>
              <a:rPr lang="el-GR" sz="2000" smtClean="0"/>
              <a:t>Απολογούμαστε </a:t>
            </a:r>
            <a:r>
              <a:rPr lang="el-GR" sz="2000" dirty="0" smtClean="0"/>
              <a:t>για την καθηστέρηση της παράδοσης της </a:t>
            </a:r>
            <a:r>
              <a:rPr lang="el-GR" sz="2000" smtClean="0"/>
              <a:t>παρουσίασής μας.</a:t>
            </a:r>
            <a:endParaRPr lang="el-GR" sz="2000" dirty="0"/>
          </a:p>
        </p:txBody>
      </p:sp>
    </p:spTree>
    <p:extLst>
      <p:ext uri="{BB962C8B-B14F-4D97-AF65-F5344CB8AC3E}">
        <p14:creationId xmlns:p14="http://schemas.microsoft.com/office/powerpoint/2010/main" val="82177555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324</Words>
  <Application>Microsoft Office PowerPoint</Application>
  <PresentationFormat>Widescreen</PresentationFormat>
  <Paragraphs>26</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Algerian</vt:lpstr>
      <vt:lpstr>Arial</vt:lpstr>
      <vt:lpstr>Calibri</vt:lpstr>
      <vt:lpstr>Calibri Light</vt:lpstr>
      <vt:lpstr>Courier New</vt:lpstr>
      <vt:lpstr>Sylfaen</vt:lpstr>
      <vt:lpstr>Office Theme</vt:lpstr>
      <vt:lpstr>SOCIAL MEDIA</vt:lpstr>
      <vt:lpstr>DEFINITION</vt:lpstr>
      <vt:lpstr>FACEBOOK</vt:lpstr>
      <vt:lpstr>INSTAGRAM</vt:lpstr>
      <vt:lpstr>TIKTOK</vt:lpstr>
      <vt:lpstr>YOUTUBE</vt:lpstr>
      <vt:lpstr>Thank you for watching, have a lovely day!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MEDIA</dc:title>
  <dc:creator>GeoK</dc:creator>
  <cp:lastModifiedBy>GeoK</cp:lastModifiedBy>
  <cp:revision>10</cp:revision>
  <dcterms:created xsi:type="dcterms:W3CDTF">2025-04-30T11:59:23Z</dcterms:created>
  <dcterms:modified xsi:type="dcterms:W3CDTF">2025-05-02T13:54:52Z</dcterms:modified>
</cp:coreProperties>
</file>