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notesMasterIdLst>
    <p:notesMasterId r:id="rId38"/>
  </p:notesMasterIdLst>
  <p:sldSz cx="10689336" cy="7562088"/>
  <p:notesSz cx="7562088" cy="10689336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presProps" Target="presProps.xml"/><Relationship Id="rId40" Type="http://schemas.openxmlformats.org/officeDocument/2006/relationships/viewProps" Target="viewProps.xml"/><Relationship Id="rId41" Type="http://schemas.openxmlformats.org/officeDocument/2006/relationships/theme" Target="theme/theme1.xml"/><Relationship Id="rId4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MASTER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" Target="slide2.xml"/><Relationship Id="rId1" Type="http://schemas.openxmlformats.org/officeDocument/2006/relationships/image" Target="../media/image-1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3" Type="http://schemas.openxmlformats.org/officeDocument/2006/relationships/slide" Target="slide1.xml"/><Relationship Id="rId4" Type="http://schemas.openxmlformats.org/officeDocument/2006/relationships/slide" Target="slide3.xml"/><Relationship Id="rId1" Type="http://schemas.openxmlformats.org/officeDocument/2006/relationships/image" Target="../media/image-2-1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" Target="slide18.xml"/><Relationship Id="rId3" Type="http://schemas.openxmlformats.org/officeDocument/2006/relationships/slide" Target="slide2.xml"/><Relationship Id="rId4" Type="http://schemas.openxmlformats.org/officeDocument/2006/relationships/slide" Target="slide1.xml"/><Relationship Id="rId5" Type="http://schemas.openxmlformats.org/officeDocument/2006/relationships/slide" Target="slide4.xml"/><Relationship Id="rId1" Type="http://schemas.openxmlformats.org/officeDocument/2006/relationships/image" Target="../media/image-3-1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" Target="slide19.xml"/><Relationship Id="rId3" Type="http://schemas.openxmlformats.org/officeDocument/2006/relationships/slide" Target="slide3.xml"/><Relationship Id="rId4" Type="http://schemas.openxmlformats.org/officeDocument/2006/relationships/slide" Target="slide1.xml"/><Relationship Id="rId5" Type="http://schemas.openxmlformats.org/officeDocument/2006/relationships/slide" Target="slide5.xml"/><Relationship Id="rId1" Type="http://schemas.openxmlformats.org/officeDocument/2006/relationships/image" Target="../media/image-4-1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3" Type="http://schemas.openxmlformats.org/officeDocument/2006/relationships/slide" Target="slide4.xml"/><Relationship Id="rId4" Type="http://schemas.openxmlformats.org/officeDocument/2006/relationships/slide" Target="slide1.xml"/><Relationship Id="rId5" Type="http://schemas.openxmlformats.org/officeDocument/2006/relationships/slide" Target="slide7.xml"/><Relationship Id="rId1" Type="http://schemas.openxmlformats.org/officeDocument/2006/relationships/image" Target="../media/image-5-1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" Target="slide28.xml"/><Relationship Id="rId3" Type="http://schemas.openxmlformats.org/officeDocument/2006/relationships/slide" Target="slide29.xml"/><Relationship Id="rId4" Type="http://schemas.openxmlformats.org/officeDocument/2006/relationships/slide" Target="slide30.xml"/><Relationship Id="rId5" Type="http://schemas.openxmlformats.org/officeDocument/2006/relationships/slide" Target="slide31.xml"/><Relationship Id="rId6" Type="http://schemas.openxmlformats.org/officeDocument/2006/relationships/slide" Target="slide5.xml"/><Relationship Id="rId7" Type="http://schemas.openxmlformats.org/officeDocument/2006/relationships/slide" Target="slide1.xml"/><Relationship Id="rId8" Type="http://schemas.openxmlformats.org/officeDocument/2006/relationships/slide" Target="slide7.xml"/><Relationship Id="rId1" Type="http://schemas.openxmlformats.org/officeDocument/2006/relationships/image" Target="../media/image-6-1.png"/><Relationship Id="rId9" Type="http://schemas.openxmlformats.org/officeDocument/2006/relationships/slideLayout" Target="../slideLayouts/slideLayout2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" Target="slide20.xml"/><Relationship Id="rId3" Type="http://schemas.openxmlformats.org/officeDocument/2006/relationships/slide" Target="slide6.xml"/><Relationship Id="rId4" Type="http://schemas.openxmlformats.org/officeDocument/2006/relationships/slide" Target="slide1.xml"/><Relationship Id="rId5" Type="http://schemas.openxmlformats.org/officeDocument/2006/relationships/slide" Target="slide8.xml"/><Relationship Id="rId1" Type="http://schemas.openxmlformats.org/officeDocument/2006/relationships/image" Target="../media/image-7-1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" Target="slide21.xml"/><Relationship Id="rId3" Type="http://schemas.openxmlformats.org/officeDocument/2006/relationships/slide" Target="slide7.xml"/><Relationship Id="rId4" Type="http://schemas.openxmlformats.org/officeDocument/2006/relationships/slide" Target="slide1.xml"/><Relationship Id="rId5" Type="http://schemas.openxmlformats.org/officeDocument/2006/relationships/slide" Target="slide9.xml"/><Relationship Id="rId1" Type="http://schemas.openxmlformats.org/officeDocument/2006/relationships/image" Target="../media/image-8-1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" Target="slide22.xml"/><Relationship Id="rId3" Type="http://schemas.openxmlformats.org/officeDocument/2006/relationships/slide" Target="slide8.xml"/><Relationship Id="rId4" Type="http://schemas.openxmlformats.org/officeDocument/2006/relationships/slide" Target="slide1.xml"/><Relationship Id="rId5" Type="http://schemas.openxmlformats.org/officeDocument/2006/relationships/slide" Target="slide10.xml"/><Relationship Id="rId1" Type="http://schemas.openxmlformats.org/officeDocument/2006/relationships/image" Target="../media/image-9-1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" Target="slide23.xml"/><Relationship Id="rId3" Type="http://schemas.openxmlformats.org/officeDocument/2006/relationships/slide" Target="slide9.xml"/><Relationship Id="rId4" Type="http://schemas.openxmlformats.org/officeDocument/2006/relationships/slide" Target="slide1.xml"/><Relationship Id="rId5" Type="http://schemas.openxmlformats.org/officeDocument/2006/relationships/slide" Target="slide11.xml"/><Relationship Id="rId1" Type="http://schemas.openxmlformats.org/officeDocument/2006/relationships/image" Target="../media/image-10-1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" Target="slide24.xml"/><Relationship Id="rId3" Type="http://schemas.openxmlformats.org/officeDocument/2006/relationships/slide" Target="slide10.xml"/><Relationship Id="rId4" Type="http://schemas.openxmlformats.org/officeDocument/2006/relationships/slide" Target="slide1.xml"/><Relationship Id="rId5" Type="http://schemas.openxmlformats.org/officeDocument/2006/relationships/slide" Target="slide12.xml"/><Relationship Id="rId1" Type="http://schemas.openxmlformats.org/officeDocument/2006/relationships/image" Target="../media/image-11-1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" Target="slide25.xml"/><Relationship Id="rId3" Type="http://schemas.openxmlformats.org/officeDocument/2006/relationships/slide" Target="slide11.xml"/><Relationship Id="rId4" Type="http://schemas.openxmlformats.org/officeDocument/2006/relationships/slide" Target="slide1.xml"/><Relationship Id="rId5" Type="http://schemas.openxmlformats.org/officeDocument/2006/relationships/slide" Target="slide13.xml"/><Relationship Id="rId1" Type="http://schemas.openxmlformats.org/officeDocument/2006/relationships/image" Target="../media/image-12-1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3" Type="http://schemas.openxmlformats.org/officeDocument/2006/relationships/slide" Target="slide12.xml"/><Relationship Id="rId4" Type="http://schemas.openxmlformats.org/officeDocument/2006/relationships/slide" Target="slide1.xml"/><Relationship Id="rId5" Type="http://schemas.openxmlformats.org/officeDocument/2006/relationships/slide" Target="slide15.xml"/><Relationship Id="rId1" Type="http://schemas.openxmlformats.org/officeDocument/2006/relationships/image" Target="../media/image-13-1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" Target="slide26.xml"/><Relationship Id="rId3" Type="http://schemas.openxmlformats.org/officeDocument/2006/relationships/slide" Target="slide13.xml"/><Relationship Id="rId4" Type="http://schemas.openxmlformats.org/officeDocument/2006/relationships/slide" Target="slide1.xml"/><Relationship Id="rId5" Type="http://schemas.openxmlformats.org/officeDocument/2006/relationships/slide" Target="slide15.xml"/><Relationship Id="rId1" Type="http://schemas.openxmlformats.org/officeDocument/2006/relationships/image" Target="../media/image-14-1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" Target="slide27.xml"/><Relationship Id="rId3" Type="http://schemas.openxmlformats.org/officeDocument/2006/relationships/slide" Target="slide14.xml"/><Relationship Id="rId4" Type="http://schemas.openxmlformats.org/officeDocument/2006/relationships/slide" Target="slide1.xml"/><Relationship Id="rId5" Type="http://schemas.openxmlformats.org/officeDocument/2006/relationships/slide" Target="slide16.xml"/><Relationship Id="rId1" Type="http://schemas.openxmlformats.org/officeDocument/2006/relationships/image" Target="../media/image-15-1.png"/><Relationship Id="rId6" Type="http://schemas.openxmlformats.org/officeDocument/2006/relationships/slideLayout" Target="../slideLayouts/slideLayout2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" Target="slide32.xml"/><Relationship Id="rId3" Type="http://schemas.openxmlformats.org/officeDocument/2006/relationships/slide" Target="slide33.xml"/><Relationship Id="rId4" Type="http://schemas.openxmlformats.org/officeDocument/2006/relationships/slide" Target="slide34.xml"/><Relationship Id="rId5" Type="http://schemas.openxmlformats.org/officeDocument/2006/relationships/slide" Target="slide35.xml"/><Relationship Id="rId6" Type="http://schemas.openxmlformats.org/officeDocument/2006/relationships/slide" Target="slide36.xml"/><Relationship Id="rId7" Type="http://schemas.openxmlformats.org/officeDocument/2006/relationships/slide" Target="slide15.xml"/><Relationship Id="rId8" Type="http://schemas.openxmlformats.org/officeDocument/2006/relationships/slide" Target="slide1.xml"/><Relationship Id="rId9" Type="http://schemas.openxmlformats.org/officeDocument/2006/relationships/slide" Target="slide17.xml"/><Relationship Id="rId1" Type="http://schemas.openxmlformats.org/officeDocument/2006/relationships/image" Target="../media/image-16-1.png"/><Relationship Id="rId10" Type="http://schemas.openxmlformats.org/officeDocument/2006/relationships/slideLayout" Target="../slideLayouts/slideLayout2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" Target="slide1.xml"/><Relationship Id="rId3" Type="http://schemas.openxmlformats.org/officeDocument/2006/relationships/slide" Target="slide16.xml"/><Relationship Id="rId1" Type="http://schemas.openxmlformats.org/officeDocument/2006/relationships/image" Target="../media/image-17-1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" Target="slide3.xml"/><Relationship Id="rId1" Type="http://schemas.openxmlformats.org/officeDocument/2006/relationships/image" Target="../media/image-1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" Target="slide4.xml"/><Relationship Id="rId1" Type="http://schemas.openxmlformats.org/officeDocument/2006/relationships/image" Target="../media/image-1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" Target="slide7.xml"/><Relationship Id="rId1" Type="http://schemas.openxmlformats.org/officeDocument/2006/relationships/image" Target="../media/image-20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" Target="slide8.xml"/><Relationship Id="rId1" Type="http://schemas.openxmlformats.org/officeDocument/2006/relationships/image" Target="../media/image-21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" Target="slide9.xml"/><Relationship Id="rId1" Type="http://schemas.openxmlformats.org/officeDocument/2006/relationships/image" Target="../media/image-22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" Target="slide10.xml"/><Relationship Id="rId1" Type="http://schemas.openxmlformats.org/officeDocument/2006/relationships/image" Target="../media/image-2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" Target="slide11.xml"/><Relationship Id="rId1" Type="http://schemas.openxmlformats.org/officeDocument/2006/relationships/image" Target="../media/image-2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" Target="slide12.xml"/><Relationship Id="rId1" Type="http://schemas.openxmlformats.org/officeDocument/2006/relationships/image" Target="../media/image-2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slide" Target="slide14.xml"/><Relationship Id="rId1" Type="http://schemas.openxmlformats.org/officeDocument/2006/relationships/image" Target="../media/image-2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" Target="slide15.xml"/><Relationship Id="rId1" Type="http://schemas.openxmlformats.org/officeDocument/2006/relationships/image" Target="../media/image-27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image" Target="../media/image-28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image" Target="../media/image-29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image" Target="../media/image-30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" Target="slide6.xml"/><Relationship Id="rId1" Type="http://schemas.openxmlformats.org/officeDocument/2006/relationships/image" Target="../media/image-31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image" Target="../media/image-32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image" Target="../media/image-33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image" Target="../media/image-34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image" Target="../media/image-3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slide" Target="slide16.xml"/><Relationship Id="rId1" Type="http://schemas.openxmlformats.org/officeDocument/2006/relationships/image" Target="../media/image-36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0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7642095" y="6329848"/>
            <a:ext cx="2412399" cy="533547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0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7870638" y="6825285"/>
            <a:ext cx="990353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>
            <a:hlinkClick r:id="rId3" tooltip="" action="ppaction://hlinksldjump"/>
          </p:cNvPr>
          <p:cNvSpPr/>
          <p:nvPr/>
        </p:nvSpPr>
        <p:spPr>
          <a:xfrm>
            <a:off x="8937173" y="6825285"/>
            <a:ext cx="609448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>
            <a:hlinkClick r:id="rId4" tooltip="" action="ppaction://hlinksldjump"/>
          </p:cNvPr>
          <p:cNvSpPr/>
          <p:nvPr/>
        </p:nvSpPr>
        <p:spPr>
          <a:xfrm>
            <a:off x="9622802" y="6825285"/>
            <a:ext cx="685629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0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8316427" y="5427899"/>
            <a:ext cx="1587104" cy="45732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>
            <a:hlinkClick r:id="rId3" tooltip="" action="ppaction://hlinksldjump"/>
          </p:cNvPr>
          <p:cNvSpPr/>
          <p:nvPr/>
        </p:nvSpPr>
        <p:spPr>
          <a:xfrm>
            <a:off x="7870638" y="6825285"/>
            <a:ext cx="990353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>
            <a:hlinkClick r:id="rId4" tooltip="" action="ppaction://hlinksldjump"/>
          </p:cNvPr>
          <p:cNvSpPr/>
          <p:nvPr/>
        </p:nvSpPr>
        <p:spPr>
          <a:xfrm>
            <a:off x="8937173" y="6825285"/>
            <a:ext cx="609448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3">
            <a:hlinkClick r:id="rId5" tooltip="" action="ppaction://hlinksldjump"/>
          </p:cNvPr>
          <p:cNvSpPr/>
          <p:nvPr/>
        </p:nvSpPr>
        <p:spPr>
          <a:xfrm>
            <a:off x="9622802" y="6825285"/>
            <a:ext cx="685629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0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8252943" y="5631155"/>
            <a:ext cx="1587104" cy="43191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>
            <a:hlinkClick r:id="rId3" tooltip="" action="ppaction://hlinksldjump"/>
          </p:cNvPr>
          <p:cNvSpPr/>
          <p:nvPr/>
        </p:nvSpPr>
        <p:spPr>
          <a:xfrm>
            <a:off x="7870638" y="6825285"/>
            <a:ext cx="990353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>
            <a:hlinkClick r:id="rId4" tooltip="" action="ppaction://hlinksldjump"/>
          </p:cNvPr>
          <p:cNvSpPr/>
          <p:nvPr/>
        </p:nvSpPr>
        <p:spPr>
          <a:xfrm>
            <a:off x="8937173" y="6825285"/>
            <a:ext cx="609448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3">
            <a:hlinkClick r:id="rId5" tooltip="" action="ppaction://hlinksldjump"/>
          </p:cNvPr>
          <p:cNvSpPr/>
          <p:nvPr/>
        </p:nvSpPr>
        <p:spPr>
          <a:xfrm>
            <a:off x="9622802" y="6825285"/>
            <a:ext cx="685629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0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8252943" y="5631155"/>
            <a:ext cx="1587104" cy="43191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>
            <a:hlinkClick r:id="rId3" tooltip="" action="ppaction://hlinksldjump"/>
          </p:cNvPr>
          <p:cNvSpPr/>
          <p:nvPr/>
        </p:nvSpPr>
        <p:spPr>
          <a:xfrm>
            <a:off x="7870638" y="6825285"/>
            <a:ext cx="990353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>
            <a:hlinkClick r:id="rId4" tooltip="" action="ppaction://hlinksldjump"/>
          </p:cNvPr>
          <p:cNvSpPr/>
          <p:nvPr/>
        </p:nvSpPr>
        <p:spPr>
          <a:xfrm>
            <a:off x="8937173" y="6825285"/>
            <a:ext cx="609448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3">
            <a:hlinkClick r:id="rId5" tooltip="" action="ppaction://hlinksldjump"/>
          </p:cNvPr>
          <p:cNvSpPr/>
          <p:nvPr/>
        </p:nvSpPr>
        <p:spPr>
          <a:xfrm>
            <a:off x="9622802" y="6825285"/>
            <a:ext cx="685629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0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8062491" y="2124987"/>
            <a:ext cx="1904525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>
            <a:hlinkClick r:id="rId3" tooltip="" action="ppaction://hlinksldjump"/>
          </p:cNvPr>
          <p:cNvSpPr/>
          <p:nvPr/>
        </p:nvSpPr>
        <p:spPr>
          <a:xfrm>
            <a:off x="8062491" y="3115860"/>
            <a:ext cx="1904525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>
            <a:hlinkClick r:id="rId4" tooltip="" action="ppaction://hlinksldjump"/>
          </p:cNvPr>
          <p:cNvSpPr/>
          <p:nvPr/>
        </p:nvSpPr>
        <p:spPr>
          <a:xfrm>
            <a:off x="8062491" y="4106734"/>
            <a:ext cx="1904525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3">
            <a:hlinkClick r:id="rId5" tooltip="" action="ppaction://hlinksldjump"/>
          </p:cNvPr>
          <p:cNvSpPr/>
          <p:nvPr/>
        </p:nvSpPr>
        <p:spPr>
          <a:xfrm>
            <a:off x="8062491" y="5097607"/>
            <a:ext cx="1904525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4">
            <a:hlinkClick r:id="rId6" tooltip="" action="ppaction://hlinksldjump"/>
          </p:cNvPr>
          <p:cNvSpPr/>
          <p:nvPr/>
        </p:nvSpPr>
        <p:spPr>
          <a:xfrm>
            <a:off x="7870638" y="6825285"/>
            <a:ext cx="990353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5">
            <a:hlinkClick r:id="rId7" tooltip="" action="ppaction://hlinksldjump"/>
          </p:cNvPr>
          <p:cNvSpPr/>
          <p:nvPr/>
        </p:nvSpPr>
        <p:spPr>
          <a:xfrm>
            <a:off x="8937173" y="6825285"/>
            <a:ext cx="609448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 6">
            <a:hlinkClick r:id="rId8" tooltip="" action="ppaction://hlinksldjump"/>
          </p:cNvPr>
          <p:cNvSpPr/>
          <p:nvPr/>
        </p:nvSpPr>
        <p:spPr>
          <a:xfrm>
            <a:off x="9622802" y="6825285"/>
            <a:ext cx="685629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0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8379911" y="5516823"/>
            <a:ext cx="1333168" cy="45732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>
            <a:hlinkClick r:id="rId3" tooltip="" action="ppaction://hlinksldjump"/>
          </p:cNvPr>
          <p:cNvSpPr/>
          <p:nvPr/>
        </p:nvSpPr>
        <p:spPr>
          <a:xfrm>
            <a:off x="7870638" y="6825285"/>
            <a:ext cx="990353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>
            <a:hlinkClick r:id="rId4" tooltip="" action="ppaction://hlinksldjump"/>
          </p:cNvPr>
          <p:cNvSpPr/>
          <p:nvPr/>
        </p:nvSpPr>
        <p:spPr>
          <a:xfrm>
            <a:off x="8937173" y="6825285"/>
            <a:ext cx="609448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3">
            <a:hlinkClick r:id="rId5" tooltip="" action="ppaction://hlinksldjump"/>
          </p:cNvPr>
          <p:cNvSpPr/>
          <p:nvPr/>
        </p:nvSpPr>
        <p:spPr>
          <a:xfrm>
            <a:off x="9622802" y="6825285"/>
            <a:ext cx="685629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0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4430496" y="6190109"/>
            <a:ext cx="1828344" cy="45732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>
            <a:hlinkClick r:id="rId3" tooltip="" action="ppaction://hlinksldjump"/>
          </p:cNvPr>
          <p:cNvSpPr/>
          <p:nvPr/>
        </p:nvSpPr>
        <p:spPr>
          <a:xfrm>
            <a:off x="7870638" y="6825285"/>
            <a:ext cx="990353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>
            <a:hlinkClick r:id="rId4" tooltip="" action="ppaction://hlinksldjump"/>
          </p:cNvPr>
          <p:cNvSpPr/>
          <p:nvPr/>
        </p:nvSpPr>
        <p:spPr>
          <a:xfrm>
            <a:off x="8937173" y="6825285"/>
            <a:ext cx="609448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3">
            <a:hlinkClick r:id="rId5" tooltip="" action="ppaction://hlinksldjump"/>
          </p:cNvPr>
          <p:cNvSpPr/>
          <p:nvPr/>
        </p:nvSpPr>
        <p:spPr>
          <a:xfrm>
            <a:off x="9622802" y="6825285"/>
            <a:ext cx="685629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0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7948219" y="5173829"/>
            <a:ext cx="1841041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>
            <a:hlinkClick r:id="rId3" tooltip="" action="ppaction://hlinksldjump"/>
          </p:cNvPr>
          <p:cNvSpPr/>
          <p:nvPr/>
        </p:nvSpPr>
        <p:spPr>
          <a:xfrm>
            <a:off x="7870638" y="6825285"/>
            <a:ext cx="990353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>
            <a:hlinkClick r:id="rId4" tooltip="" action="ppaction://hlinksldjump"/>
          </p:cNvPr>
          <p:cNvSpPr/>
          <p:nvPr/>
        </p:nvSpPr>
        <p:spPr>
          <a:xfrm>
            <a:off x="8937173" y="6825285"/>
            <a:ext cx="609448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3">
            <a:hlinkClick r:id="rId5" tooltip="" action="ppaction://hlinksldjump"/>
          </p:cNvPr>
          <p:cNvSpPr/>
          <p:nvPr/>
        </p:nvSpPr>
        <p:spPr>
          <a:xfrm>
            <a:off x="9622802" y="6825285"/>
            <a:ext cx="685629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7427649" y="5300864"/>
            <a:ext cx="1587104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>
            <a:hlinkClick r:id="rId3" tooltip="" action="ppaction://hlinksldjump"/>
          </p:cNvPr>
          <p:cNvSpPr/>
          <p:nvPr/>
        </p:nvSpPr>
        <p:spPr>
          <a:xfrm>
            <a:off x="7870638" y="6825285"/>
            <a:ext cx="990353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>
            <a:hlinkClick r:id="rId4" tooltip="" action="ppaction://hlinksldjump"/>
          </p:cNvPr>
          <p:cNvSpPr/>
          <p:nvPr/>
        </p:nvSpPr>
        <p:spPr>
          <a:xfrm>
            <a:off x="8937173" y="6825285"/>
            <a:ext cx="609448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3">
            <a:hlinkClick r:id="rId5" tooltip="" action="ppaction://hlinksldjump"/>
          </p:cNvPr>
          <p:cNvSpPr/>
          <p:nvPr/>
        </p:nvSpPr>
        <p:spPr>
          <a:xfrm>
            <a:off x="9622802" y="6825285"/>
            <a:ext cx="685629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8125975" y="5326271"/>
            <a:ext cx="1675982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>
            <a:hlinkClick r:id="rId3" tooltip="" action="ppaction://hlinksldjump"/>
          </p:cNvPr>
          <p:cNvSpPr/>
          <p:nvPr/>
        </p:nvSpPr>
        <p:spPr>
          <a:xfrm>
            <a:off x="7870638" y="6825285"/>
            <a:ext cx="990353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>
            <a:hlinkClick r:id="rId4" tooltip="" action="ppaction://hlinksldjump"/>
          </p:cNvPr>
          <p:cNvSpPr/>
          <p:nvPr/>
        </p:nvSpPr>
        <p:spPr>
          <a:xfrm>
            <a:off x="8937173" y="6825285"/>
            <a:ext cx="609448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3">
            <a:hlinkClick r:id="rId5" tooltip="" action="ppaction://hlinksldjump"/>
          </p:cNvPr>
          <p:cNvSpPr/>
          <p:nvPr/>
        </p:nvSpPr>
        <p:spPr>
          <a:xfrm>
            <a:off x="9622802" y="6825285"/>
            <a:ext cx="685629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7046744" y="4449729"/>
            <a:ext cx="1587104" cy="50814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>
            <a:hlinkClick r:id="rId3" tooltip="" action="ppaction://hlinksldjump"/>
          </p:cNvPr>
          <p:cNvSpPr/>
          <p:nvPr/>
        </p:nvSpPr>
        <p:spPr>
          <a:xfrm>
            <a:off x="7870638" y="6825285"/>
            <a:ext cx="990353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>
            <a:hlinkClick r:id="rId4" tooltip="" action="ppaction://hlinksldjump"/>
          </p:cNvPr>
          <p:cNvSpPr/>
          <p:nvPr/>
        </p:nvSpPr>
        <p:spPr>
          <a:xfrm>
            <a:off x="8937173" y="6825285"/>
            <a:ext cx="609448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3">
            <a:hlinkClick r:id="rId5" tooltip="" action="ppaction://hlinksldjump"/>
          </p:cNvPr>
          <p:cNvSpPr/>
          <p:nvPr/>
        </p:nvSpPr>
        <p:spPr>
          <a:xfrm>
            <a:off x="9622802" y="6825285"/>
            <a:ext cx="685629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7872038" y="5173829"/>
            <a:ext cx="1904525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>
            <a:hlinkClick r:id="rId3" tooltip="" action="ppaction://hlinksldjump"/>
          </p:cNvPr>
          <p:cNvSpPr/>
          <p:nvPr/>
        </p:nvSpPr>
        <p:spPr>
          <a:xfrm>
            <a:off x="7870638" y="6825285"/>
            <a:ext cx="990353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>
            <a:hlinkClick r:id="rId4" tooltip="" action="ppaction://hlinksldjump"/>
          </p:cNvPr>
          <p:cNvSpPr/>
          <p:nvPr/>
        </p:nvSpPr>
        <p:spPr>
          <a:xfrm>
            <a:off x="8937173" y="6825285"/>
            <a:ext cx="609448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3">
            <a:hlinkClick r:id="rId5" tooltip="" action="ppaction://hlinksldjump"/>
          </p:cNvPr>
          <p:cNvSpPr/>
          <p:nvPr/>
        </p:nvSpPr>
        <p:spPr>
          <a:xfrm>
            <a:off x="9622802" y="6825285"/>
            <a:ext cx="685629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4392405" y="5593044"/>
            <a:ext cx="1904525" cy="50814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>
            <a:hlinkClick r:id="rId3" tooltip="" action="ppaction://hlinksldjump"/>
          </p:cNvPr>
          <p:cNvSpPr/>
          <p:nvPr/>
        </p:nvSpPr>
        <p:spPr>
          <a:xfrm>
            <a:off x="7870638" y="6825285"/>
            <a:ext cx="990353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>
            <a:hlinkClick r:id="rId4" tooltip="" action="ppaction://hlinksldjump"/>
          </p:cNvPr>
          <p:cNvSpPr/>
          <p:nvPr/>
        </p:nvSpPr>
        <p:spPr>
          <a:xfrm>
            <a:off x="8937173" y="6825285"/>
            <a:ext cx="609448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3">
            <a:hlinkClick r:id="rId5" tooltip="" action="ppaction://hlinksldjump"/>
          </p:cNvPr>
          <p:cNvSpPr/>
          <p:nvPr/>
        </p:nvSpPr>
        <p:spPr>
          <a:xfrm>
            <a:off x="9622802" y="6825285"/>
            <a:ext cx="685629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7681586" y="5110311"/>
            <a:ext cx="1904525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>
            <a:hlinkClick r:id="rId3" tooltip="" action="ppaction://hlinksldjump"/>
          </p:cNvPr>
          <p:cNvSpPr/>
          <p:nvPr/>
        </p:nvSpPr>
        <p:spPr>
          <a:xfrm>
            <a:off x="7870638" y="6825285"/>
            <a:ext cx="990353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>
            <a:hlinkClick r:id="rId4" tooltip="" action="ppaction://hlinksldjump"/>
          </p:cNvPr>
          <p:cNvSpPr/>
          <p:nvPr/>
        </p:nvSpPr>
        <p:spPr>
          <a:xfrm>
            <a:off x="8937173" y="6825285"/>
            <a:ext cx="609448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3">
            <a:hlinkClick r:id="rId5" tooltip="" action="ppaction://hlinksldjump"/>
          </p:cNvPr>
          <p:cNvSpPr/>
          <p:nvPr/>
        </p:nvSpPr>
        <p:spPr>
          <a:xfrm>
            <a:off x="9622802" y="6825285"/>
            <a:ext cx="685629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1396652" y="2658534"/>
            <a:ext cx="2285430" cy="71139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>
            <a:hlinkClick r:id="rId3" tooltip="" action="ppaction://hlinksldjump"/>
          </p:cNvPr>
          <p:cNvSpPr/>
          <p:nvPr/>
        </p:nvSpPr>
        <p:spPr>
          <a:xfrm>
            <a:off x="4189956" y="2658534"/>
            <a:ext cx="2285430" cy="71139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5" name="Shape 2">
            <a:hlinkClick r:id="rId4" tooltip="" action="ppaction://hlinksldjump"/>
          </p:cNvPr>
          <p:cNvSpPr/>
          <p:nvPr/>
        </p:nvSpPr>
        <p:spPr>
          <a:xfrm>
            <a:off x="6983260" y="2658534"/>
            <a:ext cx="2285430" cy="71139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6" name="Shape 3">
            <a:hlinkClick r:id="rId5" tooltip="" action="ppaction://hlinksldjump"/>
          </p:cNvPr>
          <p:cNvSpPr/>
          <p:nvPr/>
        </p:nvSpPr>
        <p:spPr>
          <a:xfrm>
            <a:off x="1396652" y="3928885"/>
            <a:ext cx="2285430" cy="71139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7" name="Shape 4">
            <a:hlinkClick r:id="rId6" tooltip="" action="ppaction://hlinksldjump"/>
          </p:cNvPr>
          <p:cNvSpPr/>
          <p:nvPr/>
        </p:nvSpPr>
        <p:spPr>
          <a:xfrm>
            <a:off x="4189956" y="3928885"/>
            <a:ext cx="2285430" cy="71139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8" name="Shape 5">
            <a:hlinkClick r:id="rId7" tooltip="" action="ppaction://hlinksldjump"/>
          </p:cNvPr>
          <p:cNvSpPr/>
          <p:nvPr/>
        </p:nvSpPr>
        <p:spPr>
          <a:xfrm>
            <a:off x="7870638" y="6825285"/>
            <a:ext cx="990353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9" name="Shape 6">
            <a:hlinkClick r:id="rId8" tooltip="" action="ppaction://hlinksldjump"/>
          </p:cNvPr>
          <p:cNvSpPr/>
          <p:nvPr/>
        </p:nvSpPr>
        <p:spPr>
          <a:xfrm>
            <a:off x="8937173" y="6825285"/>
            <a:ext cx="609448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0" name="Shape 7">
            <a:hlinkClick r:id="rId9" tooltip="" action="ppaction://hlinksldjump"/>
          </p:cNvPr>
          <p:cNvSpPr/>
          <p:nvPr/>
        </p:nvSpPr>
        <p:spPr>
          <a:xfrm>
            <a:off x="9622802" y="6825285"/>
            <a:ext cx="685629" cy="355698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8403906" y="6558511"/>
            <a:ext cx="1650589" cy="43191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hape 1">
            <a:hlinkClick r:id="rId3" tooltip="" action="ppaction://hlinksldjump"/>
          </p:cNvPr>
          <p:cNvSpPr/>
          <p:nvPr/>
        </p:nvSpPr>
        <p:spPr>
          <a:xfrm>
            <a:off x="634842" y="6558511"/>
            <a:ext cx="2158462" cy="431919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1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4455890" y="5872521"/>
            <a:ext cx="1777557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4455890" y="5872521"/>
            <a:ext cx="1777557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4455890" y="5872521"/>
            <a:ext cx="1777557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4455890" y="5872521"/>
            <a:ext cx="1777557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2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4455890" y="5872521"/>
            <a:ext cx="1777557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2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4455890" y="5872521"/>
            <a:ext cx="1777557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2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4455890" y="5872521"/>
            <a:ext cx="1777557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2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4455890" y="5872521"/>
            <a:ext cx="1777557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2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4455890" y="5872521"/>
            <a:ext cx="1777557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2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4455890" y="5872521"/>
            <a:ext cx="1777557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2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4455890" y="5872521"/>
            <a:ext cx="1777557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2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4455890" y="5872521"/>
            <a:ext cx="1777557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3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4455890" y="5872521"/>
            <a:ext cx="1777557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3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4455890" y="5872521"/>
            <a:ext cx="1777557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3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4455890" y="5872521"/>
            <a:ext cx="1777557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3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4455890" y="5872521"/>
            <a:ext cx="1777557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3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4455890" y="5872521"/>
            <a:ext cx="1777557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3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4455890" y="5872521"/>
            <a:ext cx="1777557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ppt_pages/page-3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689336" cy="7562088"/>
          </a:xfrm>
          <a:prstGeom prst="rect">
            <a:avLst/>
          </a:prstGeom>
        </p:spPr>
      </p:pic>
      <p:sp>
        <p:nvSpPr>
          <p:cNvPr id="3" name="Shape 0">
            <a:hlinkClick r:id="rId2" tooltip="" action="ppaction://hlinksldjump"/>
          </p:cNvPr>
          <p:cNvSpPr/>
          <p:nvPr/>
        </p:nvSpPr>
        <p:spPr>
          <a:xfrm>
            <a:off x="4455890" y="5872521"/>
            <a:ext cx="1777557" cy="482733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36</Slides>
  <Notes>36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Αναπαράσταση αλφαριθμητικών χαρακτήρων και αριθμών</dc:title>
  <dc:subject>Β΄ ΕΠΑΛ - Βασικά Θέματα Πληροφορικής</dc:subject>
  <dc:creator>OpenAI</dc:creator>
  <cp:lastModifiedBy>OpenAI</cp:lastModifiedBy>
  <cp:revision>1</cp:revision>
  <dcterms:created xsi:type="dcterms:W3CDTF">2026-10-08T10:39:48Z</dcterms:created>
  <dcterms:modified xsi:type="dcterms:W3CDTF">2026-10-08T10:39:48Z</dcterms:modified>
</cp:coreProperties>
</file>