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DF1B36-51EB-828B-1692-B1D65CDD6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2FD5B15-06C3-7ED9-745D-E29142CCA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C67126-5C41-2B97-ABC7-228B23F0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7BC-1AE3-42CA-B560-6EAD99B12B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0AC48D-4D09-8E3D-0621-19F6406B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01EEB53-7DD9-89F5-0F7D-17D4589F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BBA6-432D-4FF5-B631-AAB69C3C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544EB3-2D80-6D79-B5D3-148A0BC5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35D02E7-5A42-2755-2A4A-D1654C63F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316CBD-01D1-F7D6-3E4E-4CF72807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7BC-1AE3-42CA-B560-6EAD99B12B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F03B476-C080-5518-9213-D5D6EDE8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9666E18-EC4F-AF68-E6F7-1DBDC67C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BBA6-432D-4FF5-B631-AAB69C3C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2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29833E7-160E-E19A-53FA-DD8B01474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B7B9A7F-A8F0-C07A-0107-6AEBF1861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83755D0-D01A-51A3-FC09-E24D0EB9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7BC-1AE3-42CA-B560-6EAD99B12B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16F29F-3A0A-C40E-7A18-FF0685BB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119D9D-F396-D19D-A264-B7A09345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BBA6-432D-4FF5-B631-AAB69C3C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9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AE3E77-B966-A9CD-304B-055FF2A9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B520F3-F799-EBFE-26F8-646939C4C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2E735B-E245-94D6-BC03-5F9D7099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7BC-1AE3-42CA-B560-6EAD99B12B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F80448-392D-E678-8C7E-F5308A86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D9AA7B-4C79-4772-5A4D-CD1F70EA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BBA6-432D-4FF5-B631-AAB69C3C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3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DB5AE3-0DB1-FFBB-D926-D52F1E63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912B717-8A8E-4826-38E6-803001CA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EDF60DC-EC80-9588-A98C-CEC3DB0E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7BC-1AE3-42CA-B560-6EAD99B12B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0D2C3E-09F8-6D9F-87AE-BF9ADC2E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210572-6AA5-DBB1-0F01-7E0DDFF2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BBA6-432D-4FF5-B631-AAB69C3C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8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EDD7BB-912C-6FBB-E158-3FD3E7CB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4DC334-76BE-02DF-974E-17731FD76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211960-F893-6AF3-257D-BB19D8DAD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B0EC1EA-1278-B4A5-8865-D900B16C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7BC-1AE3-42CA-B560-6EAD99B12B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DD2323C-9F91-344E-8C9C-7003284F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B21B96-9DC6-FC41-EA62-5A66BC3D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BBA6-432D-4FF5-B631-AAB69C3C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9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E7DEB8-B026-4B4F-F5AF-E51BE75F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DFDE064-22ED-A151-49AA-0D1CDA972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FA3956A-A335-9906-7F6F-900E20567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767DEEE-B7EF-96E8-E82D-9B560616D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8804665-2FFE-7783-2AAD-116DCBBEB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4C4E6FA-BFB4-7112-2561-1AD552FA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7BC-1AE3-42CA-B560-6EAD99B12B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731E2ED-A093-35B6-09F0-A3E8770C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02D381C-FA82-4C2C-5B3D-5E425018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BBA6-432D-4FF5-B631-AAB69C3C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5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BD9BFF-93E6-7E2B-FACB-51B91AD7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F3E05CD-674B-4D63-2D23-863BD206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7BC-1AE3-42CA-B560-6EAD99B12B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E491557-AACB-82B2-BFD0-6A850F01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3D49AD6-F70E-A60C-A208-16B93804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BBA6-432D-4FF5-B631-AAB69C3C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5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DDD74E7-9415-A0BF-9FDB-773354ED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7BC-1AE3-42CA-B560-6EAD99B12B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F1FD49B-B589-80FA-0782-135A65FA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80823CF-5E41-FDF6-2F96-76E4EA70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BBA6-432D-4FF5-B631-AAB69C3C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2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F7A510-B862-B940-7426-0D126B86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A62CBA-CE06-C163-BE99-27284C954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07C2F02-F1C8-402C-FD3D-D1C9AB02E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6ADEAAC-0160-6250-21AA-F751D516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7BC-1AE3-42CA-B560-6EAD99B12B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5514E82-D52D-0BAD-B80D-14873BBF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EE5659D-295C-0CB9-E48B-BA8BCB34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BBA6-432D-4FF5-B631-AAB69C3C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3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73502-5361-0B31-A221-8BAEF40B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A012753-3929-AD54-AAAF-6DECDBB9D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3E68DA0-D36A-7F65-974C-D70C713B8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2AEA10E-1FCA-3B9C-39B0-192EAF955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7BC-1AE3-42CA-B560-6EAD99B12B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F56A255-6CE1-231F-F9EF-9A068B78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FF5EE61-C689-D35C-0A78-DE9BAC7F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BBA6-432D-4FF5-B631-AAB69C3C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1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005A58A-FA36-F081-6EE8-A8C607A6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A779676-4747-F1D4-BD34-221437DBE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D9FC89-890F-E1BB-AC24-308CC9731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37BC-1AE3-42CA-B560-6EAD99B12B5E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AEF336-F6B5-ACBA-7016-D337BAB39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2110EA5-CC5F-7AD1-186F-9EAAAA32C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2BBA6-432D-4FF5-B631-AAB69C3C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8652F8D-FAE2-F0E3-E875-76DB7EF2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76" y="1194816"/>
            <a:ext cx="10060808" cy="43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9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3D11E-B95A-0F0E-6356-284E80F8A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854A5E3-4300-B32C-9068-1A03B444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12" y="792480"/>
            <a:ext cx="1008205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4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F1F01-EF65-AFF4-005E-2CC3C5E69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82C6E5D-EDAE-D9F1-999A-B12281FC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9" y="1097280"/>
            <a:ext cx="9746563" cy="4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3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069A3-591D-A76A-7A64-BF32FD7C0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BFCE725-757A-84AA-2C93-7E4F7B3C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2" y="811502"/>
            <a:ext cx="9646034" cy="51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3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9026B-B19D-67C9-78C6-61A93AC4B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B3C8A87-96A2-35C4-1FC6-4AC28C09F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1" y="831849"/>
            <a:ext cx="9732631" cy="50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8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2D5C0-8A7C-5FB2-851E-AE206A15F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8F81CC-77A0-EFFC-592B-BE6A05550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33"/>
          <a:stretch>
            <a:fillRect/>
          </a:stretch>
        </p:blipFill>
        <p:spPr bwMode="auto">
          <a:xfrm>
            <a:off x="1671765" y="1487423"/>
            <a:ext cx="7777035" cy="3412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87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24130-CEF9-A5E9-D94A-EB97A821E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976E90F-6BF4-769A-37D6-ACDE971CB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62" b="19778"/>
          <a:stretch>
            <a:fillRect/>
          </a:stretch>
        </p:blipFill>
        <p:spPr bwMode="auto">
          <a:xfrm>
            <a:off x="1682497" y="1323220"/>
            <a:ext cx="8137886" cy="3882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862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C04A3-0A36-9C99-EA9A-F2497E69C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B4A0176-7C18-5FD2-066F-EC62729D7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97"/>
          <a:stretch>
            <a:fillRect/>
          </a:stretch>
        </p:blipFill>
        <p:spPr bwMode="hidden">
          <a:xfrm>
            <a:off x="1962912" y="2462785"/>
            <a:ext cx="8008600" cy="1807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653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391AE79-228C-B80A-A83A-43933278A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23" y="740290"/>
            <a:ext cx="9831641" cy="53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3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756C1-3CEC-20AB-4DC0-82EC61824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AD9BD8D-70D1-3624-589D-FCAA3B92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92" y="817911"/>
            <a:ext cx="9401808" cy="50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60413-24F7-ECD3-85B1-E3CD7AD2F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BD2D5BE-6A30-F89D-D548-A791C620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88" y="686918"/>
            <a:ext cx="9631680" cy="52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7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4FE2A-4030-95FE-7235-53D2C5CE2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65BC755-6B2D-B6ED-DDBB-2FDED63F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21" y="1133856"/>
            <a:ext cx="9657901" cy="44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5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E9656-2184-778F-3067-134B56CCF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F3693E3-5DC6-0D27-0148-FB5D7FFA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09" y="1243584"/>
            <a:ext cx="9667280" cy="43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F74C6-9161-7BDD-BBD0-E30C3517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0BA7F9B-3DF8-1D3D-C1B0-3A6C50D43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92" y="1184316"/>
            <a:ext cx="9561138" cy="44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7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37D0F-9080-8771-7FA2-3E1B8479C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B5BACFF-540E-5249-1E6C-C74E73E24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81816"/>
            <a:ext cx="10082584" cy="46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5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F87C9-6DD0-694D-A4A3-3DDC42BD1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2E29E3E-6C74-8296-0028-9C2A76979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33" y="1194816"/>
            <a:ext cx="9473875" cy="4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637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Ευρεία οθόνη</PresentationFormat>
  <Paragraphs>0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Ioanna Saitsi</dc:creator>
  <cp:lastModifiedBy>Ioanna Saitsi</cp:lastModifiedBy>
  <cp:revision>10</cp:revision>
  <dcterms:created xsi:type="dcterms:W3CDTF">2025-09-11T19:35:05Z</dcterms:created>
  <dcterms:modified xsi:type="dcterms:W3CDTF">2025-09-11T20:02:24Z</dcterms:modified>
</cp:coreProperties>
</file>