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872B6-07D3-48D4-B2D6-4EA58AC88894}" v="3" dt="2025-11-12T15:17:57.598"/>
    <p1510:client id="{A4C68F20-6AAF-4659-8DCC-018684A021CA}" v="41" dt="2025-11-12T15:01:44.380"/>
    <p1510:client id="{B514ED56-30FF-445C-BD87-D793974F9E9C}" v="88" dt="2025-11-12T15:15:21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12/11/2025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FF705-E0F3-E27C-D304-BA464032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5FA5AD-AC44-DCD2-14AD-9E2C07B05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03" y="507238"/>
            <a:ext cx="3555916" cy="3845891"/>
          </a:xfrm>
        </p:spPr>
        <p:txBody>
          <a:bodyPr>
            <a:normAutofit/>
          </a:bodyPr>
          <a:lstStyle/>
          <a:p>
            <a:pPr algn="l"/>
            <a:r>
              <a:rPr lang="el-GR" sz="5400">
                <a:solidFill>
                  <a:schemeClr val="bg1"/>
                </a:solidFill>
              </a:rPr>
              <a:t>Κάθε εποχή... και τα ρούχα της!!!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BBFD982-7B86-80AC-0D74-E7D0F339F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03" y="4445204"/>
            <a:ext cx="3630558" cy="1781123"/>
          </a:xfrm>
        </p:spPr>
        <p:txBody>
          <a:bodyPr>
            <a:normAutofit/>
          </a:bodyPr>
          <a:lstStyle/>
          <a:p>
            <a:pPr algn="l"/>
            <a:endParaRPr lang="el-GR" sz="2000">
              <a:solidFill>
                <a:schemeClr val="bg1"/>
              </a:solidFill>
            </a:endParaRPr>
          </a:p>
        </p:txBody>
      </p:sp>
      <p:pic>
        <p:nvPicPr>
          <p:cNvPr id="4" name="Εικόνα 3" descr="Εικόνα που περιέχει clipart, Κινούμενα σχέδια, αγόρι, καρτούν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C55E0CC1-C8F1-34BD-6ACD-9C416F18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20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9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3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1" name="Freeform: Shape 36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7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8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9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0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2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3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45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47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48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49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51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52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80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Θέση περιεχομένου 3" descr="Εικόνα που περιέχει ρουχισμός, μανίκι, χαλαρό ντύσιμο, μπλούζ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B529EC71-145D-7FB7-5BA8-B9324E4AB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68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9C081A9-D536-C8B6-65F7-DB5B13A0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endParaRPr lang="el-GR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AFF6E1-6929-935D-C113-ABFA098B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Θέση περιεχομένου 3" descr="Εικόνα που περιέχει ρουχισμός, μανίκι, μπλούζα γυμναστικής, κείμενο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D5A7459-3328-D1E0-BD2F-286C4FC0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31" y="422188"/>
            <a:ext cx="9180603" cy="61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Θέση περιεχομένου 3" descr="Εικόνα που περιέχει ρουχισμός, παπούτσια, μανίκι, ρούχα για υπαίθριες δραστηριότητε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E2B9F1F-DCD4-E4CA-887A-C4787434A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87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14EE6D-B157-B5C4-DE0E-DC7F82E3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endParaRPr lang="el-GR" sz="3800">
              <a:solidFill>
                <a:schemeClr val="bg1"/>
              </a:solidFill>
            </a:endParaRP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985F898D-A317-A5BC-FC23-8633B2C6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Θέση περιεχομένου 3" descr="Εικόνα που περιέχει κείμενο, ρουχισμός, παπούτσια, καρτούν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35DE036-D6EE-D51F-00BC-AB1FA3E2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2" y="195649"/>
            <a:ext cx="11229767" cy="64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ανθρώπινο πρόσωπο, χαμόγελο, γυαλιά κολύμβησης, άτομο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34BBE1F6-5DF7-07AB-1992-4F697A503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59" b="1327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98D241-214F-13CF-C4F1-B0F9D11D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Κάθε εποχή φοράω το χαμόγελο μου!!!</a:t>
            </a:r>
          </a:p>
        </p:txBody>
      </p:sp>
      <p:cxnSp>
        <p:nvCxnSpPr>
          <p:cNvPr id="2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419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Κάθε εποχή... και τα ρούχα της!!!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Κάθε εποχή φοράω το χαμόγελο μου!!!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89</cp:revision>
  <dcterms:created xsi:type="dcterms:W3CDTF">2025-11-12T14:46:15Z</dcterms:created>
  <dcterms:modified xsi:type="dcterms:W3CDTF">2025-11-12T15:25:55Z</dcterms:modified>
</cp:coreProperties>
</file>