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3" r:id="rId3"/>
    <p:sldId id="257" r:id="rId4"/>
    <p:sldId id="259" r:id="rId5"/>
    <p:sldId id="258" r:id="rId6"/>
    <p:sldId id="268" r:id="rId7"/>
    <p:sldId id="264" r:id="rId8"/>
    <p:sldId id="267" r:id="rId9"/>
    <p:sldId id="265" r:id="rId10"/>
    <p:sldId id="261" r:id="rId11"/>
    <p:sldId id="260" r:id="rId12"/>
    <p:sldId id="262" r:id="rId1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39F2B3A-187D-330C-72A5-B9AF6BAE58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F17A012F-892E-ADFA-C9BF-2B1F9E73C5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6EA2A10-FAD9-5F2B-2E3B-AB96BD867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E7C9E-1743-4D71-8ABF-396D00A15D89}" type="datetimeFigureOut">
              <a:rPr lang="el-GR" smtClean="0"/>
              <a:t>7/11/2025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E1312F2-CB33-422D-57B1-DD2627920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11BE704-C56D-4210-9CBD-2F8289B56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55857-6486-482F-B5AA-37FEB6DC221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0054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E5EBAA1-9EFC-0194-3CE0-113C9E92A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95CB547C-CD85-46C6-D670-F3C63ED6C9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1A852A9-2AA3-0806-D7A2-3020195B6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E7C9E-1743-4D71-8ABF-396D00A15D89}" type="datetimeFigureOut">
              <a:rPr lang="el-GR" smtClean="0"/>
              <a:t>7/11/2025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6D856BA-A75A-9AF8-C623-75DED5514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0432CDE-5E86-3A77-BB00-0E9BD613F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55857-6486-482F-B5AA-37FEB6DC221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86743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C77AB62D-D263-58C7-A409-9BE476E2C0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3774B7C2-CEBD-19D6-6578-DDE69D3872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793987B-8600-E13E-3F78-74E02E560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E7C9E-1743-4D71-8ABF-396D00A15D89}" type="datetimeFigureOut">
              <a:rPr lang="el-GR" smtClean="0"/>
              <a:t>7/11/2025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2BA5A71-DCDD-C7C3-878C-7162D854F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401B388-39C4-4BBC-FFDC-3226A3191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55857-6486-482F-B5AA-37FEB6DC221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06199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D96B00B-1BC8-3B9B-3631-68DC04EC0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DF7320B-1D52-D352-60AB-D22D659C8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58CC481-C5F9-AE08-A055-48F04FEC9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E7C9E-1743-4D71-8ABF-396D00A15D89}" type="datetimeFigureOut">
              <a:rPr lang="el-GR" smtClean="0"/>
              <a:t>7/11/2025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EF3E5A8-556E-8E39-5862-357EF41CD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A1AAB44-4A6C-A3AB-F575-C424C3F3D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55857-6486-482F-B5AA-37FEB6DC221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88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1A6BE3C-6923-5DDE-4E0F-4FF4CD29D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B863453-BA03-B805-9CE3-889C3EDCAC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EE4EE4B-8F9D-315A-0EE3-F9FE49081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E7C9E-1743-4D71-8ABF-396D00A15D89}" type="datetimeFigureOut">
              <a:rPr lang="el-GR" smtClean="0"/>
              <a:t>7/11/2025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9840DDD-01A6-3E96-B169-94D8C7EE5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37DBF20-B943-4D30-59B6-8201DE3F7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55857-6486-482F-B5AA-37FEB6DC221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3950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12F797C-AA94-D949-A1A1-A4C066545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3591990-9A2C-6012-A9DB-2F20B774C4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DD5FC1C8-36BC-5A73-75D4-9CCB666438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13672F5E-3C8E-FE82-AB98-16EBCF786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E7C9E-1743-4D71-8ABF-396D00A15D89}" type="datetimeFigureOut">
              <a:rPr lang="el-GR" smtClean="0"/>
              <a:t>7/11/2025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318E4876-B000-0DE6-D0C9-B7837D26C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6B441B4B-18DC-97A9-6D37-C3AC56612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55857-6486-482F-B5AA-37FEB6DC221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452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FCA0983-D718-0ED8-B7E9-344F9C17C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800CB670-5D35-0E6E-804B-6BFF0981B4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8D1DD5A9-03C2-EB9A-6D46-0F9CCCFEBF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E2831443-2BD9-FF68-8EEE-4B28E674C1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0EE7B12E-50BB-E2A9-97D5-BA758350DE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0C8F3EAD-6CC5-ABEB-C302-85E605942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E7C9E-1743-4D71-8ABF-396D00A15D89}" type="datetimeFigureOut">
              <a:rPr lang="el-GR" smtClean="0"/>
              <a:t>7/11/2025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353EBB28-E160-6C4A-6276-148C13CD3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F304CCD1-1981-591A-A15E-13087A8C7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55857-6486-482F-B5AA-37FEB6DC221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31059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7B44D27-3B86-EAFA-F80D-8026B961E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81E77A35-7255-2EA6-099C-F697ECEA9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E7C9E-1743-4D71-8ABF-396D00A15D89}" type="datetimeFigureOut">
              <a:rPr lang="el-GR" smtClean="0"/>
              <a:t>7/11/2025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9DCA0A80-0E31-BCE9-803F-B63B6E7B0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32ED389E-5EF1-BB28-8B7C-3E8D46002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55857-6486-482F-B5AA-37FEB6DC221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22132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CDBDCB1E-D90C-6178-8033-32F53322A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E7C9E-1743-4D71-8ABF-396D00A15D89}" type="datetimeFigureOut">
              <a:rPr lang="el-GR" smtClean="0"/>
              <a:t>7/11/2025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B2AE43D8-6C65-EAA2-2C2E-252955DEE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CFC0FCAE-DB1C-9F22-E9ED-64C3E66F9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55857-6486-482F-B5AA-37FEB6DC221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42215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730CC9A-59AD-396B-28B5-7C918BBF6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F6DF36C-F6FE-0B44-2A1B-AC60F9012F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65F051E2-DB05-88CB-F046-B738478C32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F61ECF4A-A740-12D8-BB92-B8EBFFA69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E7C9E-1743-4D71-8ABF-396D00A15D89}" type="datetimeFigureOut">
              <a:rPr lang="el-GR" smtClean="0"/>
              <a:t>7/11/2025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BA8D147-2E78-55AF-A4C0-20838F192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65BE04E-B884-2CCD-C87F-6553B320C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55857-6486-482F-B5AA-37FEB6DC221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57715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3975776-8675-C8D4-AB24-EAAEA472A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FEA97A44-11EE-EE97-6C0A-CC0DD04254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8D204042-1ACA-C7CB-2000-E6A501E230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9C4FD67-231C-B9E3-FDCB-EE1FBEC8C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E7C9E-1743-4D71-8ABF-396D00A15D89}" type="datetimeFigureOut">
              <a:rPr lang="el-GR" smtClean="0"/>
              <a:t>7/11/2025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D84C966-EFC2-0FBA-EEA3-75215433F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86D7013E-0959-772C-EDE3-445196A67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55857-6486-482F-B5AA-37FEB6DC221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87124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1A188CE5-8B56-036A-00D8-6834EC991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A248A1B-3CAB-25DE-39A8-1B0B7CCC6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3944C46-1774-0C76-3E0E-BCA3CB75BD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E7C9E-1743-4D71-8ABF-396D00A15D89}" type="datetimeFigureOut">
              <a:rPr lang="el-GR" smtClean="0"/>
              <a:t>7/11/2025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E1EC4F0-CC0D-AC07-669E-2AC52889FB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D3260EB-474D-3A2E-54FB-C8C1EF0DCE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55857-6486-482F-B5AA-37FEB6DC221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66223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>
            <a:extLst>
              <a:ext uri="{FF2B5EF4-FFF2-40B4-BE49-F238E27FC236}">
                <a16:creationId xmlns:a16="http://schemas.microsoft.com/office/drawing/2014/main" id="{8763FBC6-89A9-095B-BE36-FE3B1AD51B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6161" y="355958"/>
            <a:ext cx="9399678" cy="6146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A08ED55-AD6B-B6AF-A703-5A832A3358C8}"/>
              </a:ext>
            </a:extLst>
          </p:cNvPr>
          <p:cNvSpPr txBox="1"/>
          <p:nvPr/>
        </p:nvSpPr>
        <p:spPr>
          <a:xfrm>
            <a:off x="1396161" y="355958"/>
            <a:ext cx="958402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400" b="1" dirty="0">
                <a:solidFill>
                  <a:srgbClr val="C00000"/>
                </a:solidFill>
                <a:latin typeface="Comic Sans MS" panose="030F0702030302020204" pitchFamily="66" charset="0"/>
              </a:rPr>
              <a:t>Βόλτα με το…τραμ στη Θεσσαλονίκη</a:t>
            </a:r>
          </a:p>
        </p:txBody>
      </p:sp>
    </p:spTree>
    <p:extLst>
      <p:ext uri="{BB962C8B-B14F-4D97-AF65-F5344CB8AC3E}">
        <p14:creationId xmlns:p14="http://schemas.microsoft.com/office/powerpoint/2010/main" val="29932243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tram">
            <a:extLst>
              <a:ext uri="{FF2B5EF4-FFF2-40B4-BE49-F238E27FC236}">
                <a16:creationId xmlns:a16="http://schemas.microsoft.com/office/drawing/2014/main" id="{B110FF5F-6BBF-8B69-BBD0-3E1A969F42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365" y="458896"/>
            <a:ext cx="8796828" cy="5940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04CD73A-4BC2-665C-46FE-F4CD5C881708}"/>
              </a:ext>
            </a:extLst>
          </p:cNvPr>
          <p:cNvSpPr txBox="1"/>
          <p:nvPr/>
        </p:nvSpPr>
        <p:spPr>
          <a:xfrm>
            <a:off x="8979193" y="1166842"/>
            <a:ext cx="322497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rgbClr val="4A4A4A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Το 1957 διακόπηκε οριστικά η κυκλοφορία του στους δρόμους της Θεσσαλονίκης</a:t>
            </a:r>
            <a:r>
              <a:rPr kumimoji="0" lang="el-GR" sz="1800" b="1" i="0" u="none" strike="noStrike" kern="1200" cap="none" spc="0" normalizeH="0" baseline="0" noProof="0" dirty="0">
                <a:ln>
                  <a:noFill/>
                </a:ln>
                <a:solidFill>
                  <a:srgbClr val="4A4A4A"/>
                </a:solidFill>
                <a:effectLst/>
                <a:uLnTx/>
                <a:uFillTx/>
                <a:latin typeface="Roboto Slab" pitchFamily="2" charset="0"/>
                <a:ea typeface="+mn-ea"/>
                <a:cs typeface="+mn-cs"/>
              </a:rPr>
              <a:t>.</a:t>
            </a:r>
            <a:br>
              <a:rPr kumimoji="0" lang="el-G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br>
              <a:rPr kumimoji="0" lang="el-G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kumimoji="0" lang="el-G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15961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aloniki_Egnatia_1950 (tram) Η Εγνατία στο ύψος της Βενιζέλου το 1950 ( αρχείο Γιώργου Κωτσίδη)">
            <a:extLst>
              <a:ext uri="{FF2B5EF4-FFF2-40B4-BE49-F238E27FC236}">
                <a16:creationId xmlns:a16="http://schemas.microsoft.com/office/drawing/2014/main" id="{61558322-1E4B-319B-2582-3C4EBD8733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543" y="354542"/>
            <a:ext cx="8621475" cy="6105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BAFE10F-8161-EEDF-877C-71748D36950C}"/>
              </a:ext>
            </a:extLst>
          </p:cNvPr>
          <p:cNvSpPr txBox="1"/>
          <p:nvPr/>
        </p:nvSpPr>
        <p:spPr>
          <a:xfrm>
            <a:off x="9153705" y="1976007"/>
            <a:ext cx="303829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/>
              <a:t> </a:t>
            </a:r>
            <a:r>
              <a:rPr lang="el-GR" sz="3600" b="1" i="0" dirty="0">
                <a:solidFill>
                  <a:srgbClr val="4A4A4A"/>
                </a:solidFill>
                <a:effectLst/>
                <a:latin typeface="Comic Sans MS" panose="030F0702030302020204" pitchFamily="66" charset="0"/>
              </a:rPr>
              <a:t>Η Εγνατία στο ύψος της Βενιζέλου το 1950.</a:t>
            </a:r>
            <a:br>
              <a:rPr lang="el-GR" b="1" dirty="0"/>
            </a:br>
            <a:br>
              <a:rPr lang="el-GR" b="1" dirty="0"/>
            </a:br>
            <a:r>
              <a:rPr lang="el-G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339766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Η οδός Τσιμισκή το 1984. Κυκλοφοριακό ώρα μηδέν.">
            <a:extLst>
              <a:ext uri="{FF2B5EF4-FFF2-40B4-BE49-F238E27FC236}">
                <a16:creationId xmlns:a16="http://schemas.microsoft.com/office/drawing/2014/main" id="{4093C446-33C7-9ACA-785B-779A37E66A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836" y="300776"/>
            <a:ext cx="6912080" cy="6256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5650EF6-F4CE-FCF8-8EBF-B31D827681C1}"/>
              </a:ext>
            </a:extLst>
          </p:cNvPr>
          <p:cNvSpPr txBox="1"/>
          <p:nvPr/>
        </p:nvSpPr>
        <p:spPr>
          <a:xfrm>
            <a:off x="8436078" y="1720839"/>
            <a:ext cx="324464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600" b="1" i="0" dirty="0">
                <a:solidFill>
                  <a:srgbClr val="4A4A4A"/>
                </a:solidFill>
                <a:effectLst/>
                <a:latin typeface="Comic Sans MS" panose="030F0702030302020204" pitchFamily="66" charset="0"/>
              </a:rPr>
              <a:t>Η οδός </a:t>
            </a:r>
            <a:r>
              <a:rPr lang="el-GR" sz="3600" b="1" i="0" dirty="0" err="1">
                <a:solidFill>
                  <a:srgbClr val="4A4A4A"/>
                </a:solidFill>
                <a:effectLst/>
                <a:latin typeface="Comic Sans MS" panose="030F0702030302020204" pitchFamily="66" charset="0"/>
              </a:rPr>
              <a:t>Τσιμισκή</a:t>
            </a:r>
            <a:r>
              <a:rPr lang="el-GR" sz="3600" b="1" i="0" dirty="0">
                <a:solidFill>
                  <a:srgbClr val="4A4A4A"/>
                </a:solidFill>
                <a:effectLst/>
                <a:latin typeface="Comic Sans MS" panose="030F0702030302020204" pitchFamily="66" charset="0"/>
              </a:rPr>
              <a:t> το 1984.  </a:t>
            </a:r>
          </a:p>
          <a:p>
            <a:pPr algn="ctr"/>
            <a:r>
              <a:rPr lang="el-GR" sz="3600" b="1" i="0" dirty="0">
                <a:solidFill>
                  <a:srgbClr val="4A4A4A"/>
                </a:solidFill>
                <a:effectLst/>
                <a:latin typeface="Comic Sans MS" panose="030F0702030302020204" pitchFamily="66" charset="0"/>
              </a:rPr>
              <a:t>Κυκλοφοριακό ώρα μηδέν.</a:t>
            </a:r>
            <a:br>
              <a:rPr lang="el-GR" sz="3600" b="1" dirty="0">
                <a:latin typeface="Comic Sans MS" panose="030F0702030302020204" pitchFamily="66" charset="0"/>
              </a:rPr>
            </a:br>
            <a:br>
              <a:rPr lang="el-GR" b="1" dirty="0"/>
            </a:b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2881543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>
            <a:extLst>
              <a:ext uri="{FF2B5EF4-FFF2-40B4-BE49-F238E27FC236}">
                <a16:creationId xmlns:a16="http://schemas.microsoft.com/office/drawing/2014/main" id="{09C41B51-D0D6-CDEB-EC2D-B5B9D5C1E8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0311" y="222746"/>
            <a:ext cx="5530644" cy="6412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B7E30A9-5FF2-F0E5-91CA-8EEA7AFB8A43}"/>
              </a:ext>
            </a:extLst>
          </p:cNvPr>
          <p:cNvSpPr txBox="1"/>
          <p:nvPr/>
        </p:nvSpPr>
        <p:spPr>
          <a:xfrm>
            <a:off x="8637638" y="2551836"/>
            <a:ext cx="227125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600" b="1" i="1" dirty="0">
                <a:effectLst/>
                <a:latin typeface="Comic Sans MS" panose="030F0702030302020204" pitchFamily="66" charset="0"/>
              </a:rPr>
              <a:t>Ιππήλατο τραμ στο </a:t>
            </a:r>
            <a:r>
              <a:rPr lang="el-GR" sz="3600" b="1" i="1" dirty="0" err="1">
                <a:effectLst/>
                <a:latin typeface="Comic Sans MS" panose="030F0702030302020204" pitchFamily="66" charset="0"/>
              </a:rPr>
              <a:t>Βαρδάρι</a:t>
            </a:r>
            <a:endParaRPr lang="el-GR" sz="36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6596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Το τραμ της Θεσσαλονίκης. Εντυπωσιακές φωτογραφίες από το παρελθόν της πόλης με πολλούς πεζούς, ελάχιστα αυτοκίνητα και καθόλου καυσαέριο">
            <a:extLst>
              <a:ext uri="{FF2B5EF4-FFF2-40B4-BE49-F238E27FC236}">
                <a16:creationId xmlns:a16="http://schemas.microsoft.com/office/drawing/2014/main" id="{6BBDCCD7-777B-E4E8-88F7-473B8420F7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886" y="354124"/>
            <a:ext cx="9590257" cy="6149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3B0D8DF-A204-7AF6-00A3-79770DA22779}"/>
              </a:ext>
            </a:extLst>
          </p:cNvPr>
          <p:cNvSpPr txBox="1"/>
          <p:nvPr/>
        </p:nvSpPr>
        <p:spPr>
          <a:xfrm>
            <a:off x="9978029" y="2828835"/>
            <a:ext cx="221397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600" b="1" dirty="0">
                <a:latin typeface="Comic Sans MS" panose="030F0702030302020204" pitchFamily="66" charset="0"/>
              </a:rPr>
              <a:t>Ιππήλατο τραμ</a:t>
            </a:r>
          </a:p>
          <a:p>
            <a:pPr algn="ctr"/>
            <a:r>
              <a:rPr lang="el-GR" sz="3600" b="1" dirty="0">
                <a:latin typeface="Comic Sans MS" panose="030F0702030302020204" pitchFamily="66" charset="0"/>
              </a:rPr>
              <a:t>Από το 1893</a:t>
            </a:r>
          </a:p>
        </p:txBody>
      </p:sp>
    </p:spTree>
    <p:extLst>
      <p:ext uri="{BB962C8B-B14F-4D97-AF65-F5344CB8AC3E}">
        <p14:creationId xmlns:p14="http://schemas.microsoft.com/office/powerpoint/2010/main" val="847221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saloniki_tram">
            <a:extLst>
              <a:ext uri="{FF2B5EF4-FFF2-40B4-BE49-F238E27FC236}">
                <a16:creationId xmlns:a16="http://schemas.microsoft.com/office/drawing/2014/main" id="{2C84FDDB-F454-5DF6-9502-8264870CC5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956" y="407021"/>
            <a:ext cx="9463535" cy="5890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9425647-BA2B-AA39-7222-B1C233F05A53}"/>
              </a:ext>
            </a:extLst>
          </p:cNvPr>
          <p:cNvSpPr txBox="1"/>
          <p:nvPr/>
        </p:nvSpPr>
        <p:spPr>
          <a:xfrm>
            <a:off x="9912250" y="1782629"/>
            <a:ext cx="227975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/>
              <a:t> </a:t>
            </a:r>
            <a:r>
              <a:rPr lang="el-GR" sz="3600" b="1" dirty="0">
                <a:solidFill>
                  <a:srgbClr val="4A4A4A"/>
                </a:solidFill>
                <a:latin typeface="Comic Sans MS" panose="030F0702030302020204" pitchFamily="66" charset="0"/>
              </a:rPr>
              <a:t>Τ</a:t>
            </a:r>
            <a:r>
              <a:rPr lang="el-GR" sz="3600" b="1" i="0" dirty="0">
                <a:solidFill>
                  <a:srgbClr val="4A4A4A"/>
                </a:solidFill>
                <a:effectLst/>
                <a:latin typeface="Comic Sans MS" panose="030F0702030302020204" pitchFamily="66" charset="0"/>
              </a:rPr>
              <a:t>ο τραμ το 1908, έγινε ηλεκτροκίνητο</a:t>
            </a:r>
            <a:r>
              <a:rPr lang="el-GR" b="0" i="0" dirty="0">
                <a:solidFill>
                  <a:srgbClr val="4A4A4A"/>
                </a:solidFill>
                <a:effectLst/>
                <a:latin typeface="Roboto Slab" pitchFamily="2" charset="0"/>
              </a:rPr>
              <a:t>.</a:t>
            </a:r>
            <a:br>
              <a:rPr lang="el-GR" dirty="0"/>
            </a:br>
            <a:r>
              <a:rPr lang="el-G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33147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leoforos_nikis _tram_1900">
            <a:extLst>
              <a:ext uri="{FF2B5EF4-FFF2-40B4-BE49-F238E27FC236}">
                <a16:creationId xmlns:a16="http://schemas.microsoft.com/office/drawing/2014/main" id="{2BA76F48-14E8-8A1F-A5AD-92FC279830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531" y="456025"/>
            <a:ext cx="9314803" cy="5945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EB6E556-5023-961A-EAA8-A038F37ACA00}"/>
              </a:ext>
            </a:extLst>
          </p:cNvPr>
          <p:cNvSpPr txBox="1"/>
          <p:nvPr/>
        </p:nvSpPr>
        <p:spPr>
          <a:xfrm>
            <a:off x="9682334" y="940750"/>
            <a:ext cx="2509666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rgbClr val="4A4A4A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Το  τραμ στην παλιά παραλία της Θεσσαλονίκης, περί το 1900.</a:t>
            </a:r>
            <a:b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</a:b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77679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undefined">
            <a:extLst>
              <a:ext uri="{FF2B5EF4-FFF2-40B4-BE49-F238E27FC236}">
                <a16:creationId xmlns:a16="http://schemas.microsoft.com/office/drawing/2014/main" id="{98D756E9-DD05-B086-B75D-107EF36CB2E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2" t="1448" r="1349" b="6460"/>
          <a:stretch>
            <a:fillRect/>
          </a:stretch>
        </p:blipFill>
        <p:spPr bwMode="auto">
          <a:xfrm>
            <a:off x="265470" y="265471"/>
            <a:ext cx="8904014" cy="6253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AC755E5-D19D-B12B-1FE1-A0403F70E8A2}"/>
              </a:ext>
            </a:extLst>
          </p:cNvPr>
          <p:cNvSpPr txBox="1"/>
          <p:nvPr/>
        </p:nvSpPr>
        <p:spPr>
          <a:xfrm>
            <a:off x="9055510" y="2274838"/>
            <a:ext cx="313649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600" b="1" i="0" dirty="0">
                <a:effectLst/>
                <a:latin typeface="Comic Sans MS" panose="030F0702030302020204" pitchFamily="66" charset="0"/>
              </a:rPr>
              <a:t>Το τραμ σε δρόμο της Θεσσαλονίκης του 1916.</a:t>
            </a:r>
            <a:endParaRPr lang="el-GR" sz="36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69936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τραμ βενιζελου θεσσαλονικη">
            <a:extLst>
              <a:ext uri="{FF2B5EF4-FFF2-40B4-BE49-F238E27FC236}">
                <a16:creationId xmlns:a16="http://schemas.microsoft.com/office/drawing/2014/main" id="{6DA3AD7F-70E4-59EC-82ED-9F86070A88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383" y="352962"/>
            <a:ext cx="9178763" cy="6152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2A19528-C05F-E256-224B-6B99739A5543}"/>
              </a:ext>
            </a:extLst>
          </p:cNvPr>
          <p:cNvSpPr txBox="1"/>
          <p:nvPr/>
        </p:nvSpPr>
        <p:spPr>
          <a:xfrm>
            <a:off x="9476146" y="1166842"/>
            <a:ext cx="246298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600" b="1" dirty="0">
                <a:effectLst/>
                <a:latin typeface="Comic Sans MS" panose="030F0702030302020204" pitchFamily="66" charset="0"/>
              </a:rPr>
              <a:t>Το τραμ στη </a:t>
            </a:r>
            <a:r>
              <a:rPr lang="el-GR" sz="3600" b="1" dirty="0">
                <a:latin typeface="Comic Sans MS" panose="030F0702030302020204" pitchFamily="66" charset="0"/>
              </a:rPr>
              <a:t>Β</a:t>
            </a:r>
            <a:r>
              <a:rPr lang="el-GR" sz="3600" b="1" dirty="0">
                <a:effectLst/>
                <a:latin typeface="Comic Sans MS" panose="030F0702030302020204" pitchFamily="66" charset="0"/>
              </a:rPr>
              <a:t>ενιζέλου, καθώς στρίβει στην οδό Αγίου Μηνά</a:t>
            </a:r>
            <a:endParaRPr lang="el-GR" sz="36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5027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>
            <a:extLst>
              <a:ext uri="{FF2B5EF4-FFF2-40B4-BE49-F238E27FC236}">
                <a16:creationId xmlns:a16="http://schemas.microsoft.com/office/drawing/2014/main" id="{B80ADD73-ECBB-E510-A441-838106D08F6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4" r="13134"/>
          <a:stretch>
            <a:fillRect/>
          </a:stretch>
        </p:blipFill>
        <p:spPr bwMode="auto">
          <a:xfrm>
            <a:off x="309715" y="225220"/>
            <a:ext cx="8701549" cy="6466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FF58959-4331-6460-8733-5E1BA700E9F0}"/>
              </a:ext>
            </a:extLst>
          </p:cNvPr>
          <p:cNvSpPr txBox="1"/>
          <p:nvPr/>
        </p:nvSpPr>
        <p:spPr>
          <a:xfrm>
            <a:off x="9375058" y="2551837"/>
            <a:ext cx="250722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600" b="1" dirty="0">
                <a:latin typeface="Comic Sans MS" panose="030F0702030302020204" pitchFamily="66" charset="0"/>
              </a:rPr>
              <a:t>Σταμάτημα για… μια ανάσα</a:t>
            </a:r>
          </a:p>
        </p:txBody>
      </p:sp>
    </p:spTree>
    <p:extLst>
      <p:ext uri="{BB962C8B-B14F-4D97-AF65-F5344CB8AC3E}">
        <p14:creationId xmlns:p14="http://schemas.microsoft.com/office/powerpoint/2010/main" val="7956487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τραμ εγνατια">
            <a:extLst>
              <a:ext uri="{FF2B5EF4-FFF2-40B4-BE49-F238E27FC236}">
                <a16:creationId xmlns:a16="http://schemas.microsoft.com/office/drawing/2014/main" id="{A1086424-C4CE-04CA-9680-8D9E317A73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17" y="544231"/>
            <a:ext cx="9434539" cy="5900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4968B17-C568-3547-2C1F-040CDED1FCD3}"/>
              </a:ext>
            </a:extLst>
          </p:cNvPr>
          <p:cNvSpPr txBox="1"/>
          <p:nvPr/>
        </p:nvSpPr>
        <p:spPr>
          <a:xfrm>
            <a:off x="9748684" y="1720840"/>
            <a:ext cx="225158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600" b="1" dirty="0">
                <a:effectLst/>
                <a:latin typeface="Comic Sans MS" panose="030F0702030302020204" pitchFamily="66" charset="0"/>
              </a:rPr>
              <a:t>Το τραμ στη Εγνατία στο ύψος της Δραγούμη</a:t>
            </a:r>
            <a:endParaRPr lang="el-GR" sz="36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1338128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114</Words>
  <Application>Microsoft Office PowerPoint</Application>
  <PresentationFormat>Ευρεία οθόνη</PresentationFormat>
  <Paragraphs>14</Paragraphs>
  <Slides>12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Comic Sans MS</vt:lpstr>
      <vt:lpstr>Roboto Slab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EYH</dc:creator>
  <cp:lastModifiedBy>EYH</cp:lastModifiedBy>
  <cp:revision>2</cp:revision>
  <dcterms:created xsi:type="dcterms:W3CDTF">2025-11-07T18:57:59Z</dcterms:created>
  <dcterms:modified xsi:type="dcterms:W3CDTF">2025-11-07T20:27:11Z</dcterms:modified>
</cp:coreProperties>
</file>