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92" r:id="rId4"/>
    <p:sldId id="293" r:id="rId5"/>
    <p:sldId id="294" r:id="rId6"/>
    <p:sldId id="257" r:id="rId7"/>
    <p:sldId id="295" r:id="rId8"/>
    <p:sldId id="296" r:id="rId9"/>
    <p:sldId id="297" r:id="rId10"/>
    <p:sldId id="274" r:id="rId11"/>
    <p:sldId id="258" r:id="rId12"/>
    <p:sldId id="275" r:id="rId13"/>
    <p:sldId id="259" r:id="rId14"/>
    <p:sldId id="276" r:id="rId15"/>
    <p:sldId id="277" r:id="rId16"/>
    <p:sldId id="278" r:id="rId17"/>
    <p:sldId id="260" r:id="rId18"/>
    <p:sldId id="320" r:id="rId19"/>
    <p:sldId id="321" r:id="rId20"/>
    <p:sldId id="322" r:id="rId21"/>
    <p:sldId id="279" r:id="rId22"/>
    <p:sldId id="261" r:id="rId23"/>
    <p:sldId id="280" r:id="rId24"/>
    <p:sldId id="262" r:id="rId25"/>
    <p:sldId id="281" r:id="rId26"/>
    <p:sldId id="282" r:id="rId27"/>
    <p:sldId id="283" r:id="rId28"/>
    <p:sldId id="263" r:id="rId29"/>
    <p:sldId id="314" r:id="rId30"/>
    <p:sldId id="316" r:id="rId31"/>
    <p:sldId id="264" r:id="rId32"/>
    <p:sldId id="284" r:id="rId33"/>
    <p:sldId id="298" r:id="rId34"/>
    <p:sldId id="265" r:id="rId35"/>
    <p:sldId id="323" r:id="rId36"/>
    <p:sldId id="325" r:id="rId37"/>
    <p:sldId id="326" r:id="rId38"/>
    <p:sldId id="266" r:id="rId39"/>
    <p:sldId id="300" r:id="rId40"/>
    <p:sldId id="301" r:id="rId41"/>
    <p:sldId id="302" r:id="rId42"/>
    <p:sldId id="303" r:id="rId43"/>
    <p:sldId id="267" r:id="rId44"/>
    <p:sldId id="328" r:id="rId45"/>
    <p:sldId id="329" r:id="rId46"/>
    <p:sldId id="317" r:id="rId47"/>
    <p:sldId id="318" r:id="rId48"/>
    <p:sldId id="327" r:id="rId49"/>
    <p:sldId id="319" r:id="rId50"/>
    <p:sldId id="270" r:id="rId51"/>
    <p:sldId id="304" r:id="rId52"/>
    <p:sldId id="305" r:id="rId53"/>
    <p:sldId id="306" r:id="rId54"/>
    <p:sldId id="271" r:id="rId55"/>
    <p:sldId id="330" r:id="rId56"/>
    <p:sldId id="311" r:id="rId57"/>
    <p:sldId id="312" r:id="rId58"/>
    <p:sldId id="272" r:id="rId59"/>
    <p:sldId id="310" r:id="rId60"/>
    <p:sldId id="309" r:id="rId61"/>
    <p:sldId id="307" r:id="rId62"/>
    <p:sldId id="308" r:id="rId63"/>
    <p:sldId id="268" r:id="rId64"/>
    <p:sldId id="289" r:id="rId65"/>
    <p:sldId id="290" r:id="rId66"/>
    <p:sldId id="269" r:id="rId67"/>
    <p:sldId id="285" r:id="rId68"/>
    <p:sldId id="286" r:id="rId69"/>
    <p:sldId id="287" r:id="rId70"/>
    <p:sldId id="288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89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b="1" i="1" dirty="0" smtClean="0"/>
              <a:t>Φυτά για φράχτες</a:t>
            </a:r>
            <a:endParaRPr lang="el-GR" b="1" i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Μαγευτικό φυσικό όριο</a:t>
            </a:r>
            <a:endParaRPr lang="el-GR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166230" cy="93977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 smtClean="0"/>
              <a:t>Λιγούστρο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50" y="2099417"/>
            <a:ext cx="3452501" cy="3778250"/>
          </a:xfrm>
        </p:spPr>
      </p:pic>
    </p:spTree>
    <p:extLst>
      <p:ext uri="{BB962C8B-B14F-4D97-AF65-F5344CB8AC3E}">
        <p14:creationId xmlns:p14="http://schemas.microsoft.com/office/powerpoint/2010/main" val="18700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166230" cy="93977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 smtClean="0"/>
              <a:t>Λιγούστρο</a:t>
            </a:r>
            <a:endParaRPr lang="el-GR" b="1" dirty="0"/>
          </a:p>
        </p:txBody>
      </p:sp>
      <p:pic>
        <p:nvPicPr>
          <p:cNvPr id="2050" name="Picture 2" descr="Λιγούστρο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09" y="2033899"/>
            <a:ext cx="8135598" cy="34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166230" cy="93977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 smtClean="0"/>
              <a:t>Λιγούστρο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83" y="1786072"/>
            <a:ext cx="2945221" cy="3848604"/>
          </a:xfrm>
        </p:spPr>
      </p:pic>
    </p:spTree>
    <p:extLst>
      <p:ext uri="{BB962C8B-B14F-4D97-AF65-F5344CB8AC3E}">
        <p14:creationId xmlns:p14="http://schemas.microsoft.com/office/powerpoint/2010/main" val="39555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267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Τούγια</a:t>
            </a:r>
            <a:endParaRPr lang="el-GR" b="1" dirty="0"/>
          </a:p>
        </p:txBody>
      </p:sp>
      <p:pic>
        <p:nvPicPr>
          <p:cNvPr id="3078" name="Picture 6" descr="Τούγιες για φράχτη κήπο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15" y="2133600"/>
            <a:ext cx="660589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267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Τούγια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10" y="1674977"/>
            <a:ext cx="3324314" cy="4500427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40" y="1674976"/>
            <a:ext cx="4640367" cy="45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267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Τούγια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79" y="1956987"/>
            <a:ext cx="6699903" cy="3751604"/>
          </a:xfrm>
        </p:spPr>
      </p:pic>
    </p:spTree>
    <p:extLst>
      <p:ext uri="{BB962C8B-B14F-4D97-AF65-F5344CB8AC3E}">
        <p14:creationId xmlns:p14="http://schemas.microsoft.com/office/powerpoint/2010/main" val="41909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267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Τούγια</a:t>
            </a:r>
            <a:endParaRPr lang="el-GR" b="1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05" y="2042446"/>
            <a:ext cx="3569201" cy="3196126"/>
          </a:xfr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50" y="2042445"/>
            <a:ext cx="3770369" cy="31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540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 smtClean="0"/>
              <a:t>Λέιλαντ</a:t>
            </a:r>
            <a:endParaRPr lang="el-GR" b="1" dirty="0"/>
          </a:p>
        </p:txBody>
      </p:sp>
      <p:pic>
        <p:nvPicPr>
          <p:cNvPr id="4098" name="Picture 2" descr="Κυπαρίσι Λέιλαντ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58" y="2150692"/>
            <a:ext cx="4396509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5941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 smtClean="0"/>
              <a:t>Λέιλαντ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78" y="2632105"/>
            <a:ext cx="3281583" cy="2521542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71" y="2734654"/>
            <a:ext cx="3324313" cy="248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1668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 smtClean="0"/>
              <a:t>Λέιλαντ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63" y="2133600"/>
            <a:ext cx="7556500" cy="3778250"/>
          </a:xfrm>
        </p:spPr>
      </p:pic>
    </p:spTree>
    <p:extLst>
      <p:ext uri="{BB962C8B-B14F-4D97-AF65-F5344CB8AC3E}">
        <p14:creationId xmlns:p14="http://schemas.microsoft.com/office/powerpoint/2010/main" val="40430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115341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/>
              <a:t>Τ</a:t>
            </a:r>
            <a:r>
              <a:rPr lang="el-GR" b="1" dirty="0" err="1" smtClean="0"/>
              <a:t>εύκριο</a:t>
            </a:r>
            <a:endParaRPr lang="el-GR" b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6505" y="1922804"/>
            <a:ext cx="7144284" cy="40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8249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 smtClean="0"/>
              <a:t>Λέιλαντ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138" y="2555192"/>
            <a:ext cx="3008120" cy="212416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25" y="2683379"/>
            <a:ext cx="1714500" cy="205579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48" y="2683379"/>
            <a:ext cx="2991028" cy="2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158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Πικροδάφνη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6" y="2068082"/>
            <a:ext cx="6930641" cy="3905427"/>
          </a:xfrm>
        </p:spPr>
      </p:pic>
    </p:spTree>
    <p:extLst>
      <p:ext uri="{BB962C8B-B14F-4D97-AF65-F5344CB8AC3E}">
        <p14:creationId xmlns:p14="http://schemas.microsoft.com/office/powerpoint/2010/main" val="5782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158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Πικροδάφνη</a:t>
            </a:r>
            <a:endParaRPr lang="el-GR" b="1" dirty="0"/>
          </a:p>
        </p:txBody>
      </p:sp>
      <p:pic>
        <p:nvPicPr>
          <p:cNvPr id="5122" name="Picture 2" descr="Πικροδάφνη για φράχτε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37" y="1837346"/>
            <a:ext cx="7041735" cy="407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158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Πικροδάφνη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68" y="2324455"/>
            <a:ext cx="3556495" cy="2854295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53" y="2324456"/>
            <a:ext cx="4178894" cy="28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831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Ευώνυμο</a:t>
            </a:r>
            <a:endParaRPr lang="el-GR" b="1" dirty="0"/>
          </a:p>
        </p:txBody>
      </p:sp>
      <p:pic>
        <p:nvPicPr>
          <p:cNvPr id="6146" name="Picture 2" descr="Ευώνυμο για φράχτη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989" y="1793478"/>
            <a:ext cx="7797906" cy="41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831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Ευώνυμο</a:t>
            </a:r>
            <a:endParaRPr lang="el-GR" b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63" y="2133600"/>
            <a:ext cx="7556500" cy="3778250"/>
          </a:xfrm>
        </p:spPr>
      </p:pic>
    </p:spTree>
    <p:extLst>
      <p:ext uri="{BB962C8B-B14F-4D97-AF65-F5344CB8AC3E}">
        <p14:creationId xmlns:p14="http://schemas.microsoft.com/office/powerpoint/2010/main" val="15194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831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Ευώνυμο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2193925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28899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831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Ευώνυμο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7" y="2518873"/>
            <a:ext cx="3161943" cy="2941889"/>
          </a:xfr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97" y="2418459"/>
            <a:ext cx="4453782" cy="30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413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 smtClean="0"/>
              <a:t>Γιουνίπερος</a:t>
            </a:r>
            <a:endParaRPr lang="el-GR" b="1" dirty="0"/>
          </a:p>
        </p:txBody>
      </p:sp>
      <p:pic>
        <p:nvPicPr>
          <p:cNvPr id="7170" name="Picture 2" descr="Άρκευθος για φράχτε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64" y="2054295"/>
            <a:ext cx="7007552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413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 smtClean="0"/>
              <a:t>Γιουνίπερος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47" y="2456912"/>
            <a:ext cx="2244822" cy="3025211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31" y="2486822"/>
            <a:ext cx="1725681" cy="2965392"/>
          </a:xfrm>
          <a:prstGeom prst="rect">
            <a:avLst/>
          </a:prstGeom>
        </p:spPr>
      </p:pic>
      <p:pic>
        <p:nvPicPr>
          <p:cNvPr id="8" name="Θέση περιεχομένου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12" y="2486822"/>
            <a:ext cx="2186746" cy="302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181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/>
              <a:t>Τ</a:t>
            </a:r>
            <a:r>
              <a:rPr lang="el-GR" b="1" dirty="0" err="1" smtClean="0"/>
              <a:t>εύκριο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62" y="2803021"/>
            <a:ext cx="4270390" cy="1937580"/>
          </a:xfr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38" y="2803021"/>
            <a:ext cx="2605897" cy="193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413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 smtClean="0"/>
              <a:t>Γιουνίπερος</a:t>
            </a:r>
            <a:endParaRPr lang="el-GR" b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35811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722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/>
              <a:t>Φ</a:t>
            </a:r>
            <a:r>
              <a:rPr lang="el-GR" b="1" dirty="0" err="1" smtClean="0"/>
              <a:t>ωτίνια</a:t>
            </a:r>
            <a:endParaRPr lang="el-GR" b="1" dirty="0"/>
          </a:p>
        </p:txBody>
      </p:sp>
      <p:pic>
        <p:nvPicPr>
          <p:cNvPr id="8194" name="Picture 2" descr="Κόκκινες φωτίνιες για φράχτη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867" y="1855235"/>
            <a:ext cx="7229742" cy="360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722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/>
              <a:t>Φ</a:t>
            </a:r>
            <a:r>
              <a:rPr lang="el-GR" b="1" dirty="0" err="1" smtClean="0"/>
              <a:t>ωτίνια</a:t>
            </a:r>
            <a:endParaRPr lang="el-GR" b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41983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722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/>
              <a:t>Φ</a:t>
            </a:r>
            <a:r>
              <a:rPr lang="el-GR" b="1" dirty="0" err="1" smtClean="0"/>
              <a:t>ωτίνια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68" y="2564379"/>
            <a:ext cx="2329781" cy="242636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45" y="2496012"/>
            <a:ext cx="2939219" cy="242636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12" y="2564379"/>
            <a:ext cx="2470483" cy="24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140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Αγγελική </a:t>
            </a:r>
            <a:endParaRPr lang="el-GR" b="1" dirty="0"/>
          </a:p>
        </p:txBody>
      </p:sp>
      <p:pic>
        <p:nvPicPr>
          <p:cNvPr id="1026" name="Picture 2" descr="fyta-katallhla-gia-fraxtes-ingolden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47" y="1974080"/>
            <a:ext cx="7331139" cy="383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99104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Αγγελική 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22" y="2734654"/>
            <a:ext cx="2272027" cy="2196269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72" y="2734654"/>
            <a:ext cx="2848064" cy="2196269"/>
          </a:xfrm>
          <a:prstGeom prst="rect">
            <a:avLst/>
          </a:prstGeom>
        </p:spPr>
      </p:pic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04" y="2734654"/>
            <a:ext cx="2790970" cy="21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540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Αγγελική </a:t>
            </a:r>
            <a:endParaRPr lang="el-GR" b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65" y="2133600"/>
            <a:ext cx="6143495" cy="3778250"/>
          </a:xfrm>
        </p:spPr>
      </p:pic>
    </p:spTree>
    <p:extLst>
      <p:ext uri="{BB962C8B-B14F-4D97-AF65-F5344CB8AC3E}">
        <p14:creationId xmlns:p14="http://schemas.microsoft.com/office/powerpoint/2010/main" val="13689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540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Αγγελική 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3" y="2133600"/>
            <a:ext cx="6045200" cy="3778250"/>
          </a:xfrm>
        </p:spPr>
      </p:pic>
    </p:spTree>
    <p:extLst>
      <p:ext uri="{BB962C8B-B14F-4D97-AF65-F5344CB8AC3E}">
        <p14:creationId xmlns:p14="http://schemas.microsoft.com/office/powerpoint/2010/main" val="294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dirty="0"/>
              <a:t>	</a:t>
            </a:r>
            <a:r>
              <a:rPr lang="el-GR" b="1" dirty="0" err="1"/>
              <a:t>Ρ</a:t>
            </a:r>
            <a:r>
              <a:rPr lang="el-GR" b="1" dirty="0" err="1" smtClean="0"/>
              <a:t>υγχόσπερμο</a:t>
            </a:r>
            <a:endParaRPr lang="el-GR" b="1" dirty="0"/>
          </a:p>
        </p:txBody>
      </p:sp>
      <p:pic>
        <p:nvPicPr>
          <p:cNvPr id="2050" name="Picture 2" descr="fyta-katallhla-gia-fraxtes-rygxospermo-ingolden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45" y="2452644"/>
            <a:ext cx="6835238" cy="346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dirty="0"/>
              <a:t>	</a:t>
            </a:r>
            <a:r>
              <a:rPr lang="el-GR" b="1" dirty="0" err="1"/>
              <a:t>Ρ</a:t>
            </a:r>
            <a:r>
              <a:rPr lang="el-GR" b="1" dirty="0" err="1" smtClean="0"/>
              <a:t>υγχόσπερμο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04" y="2478280"/>
            <a:ext cx="3084057" cy="2486826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2" y="2555191"/>
            <a:ext cx="3375588" cy="248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181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/>
              <a:t>Τ</a:t>
            </a:r>
            <a:r>
              <a:rPr lang="el-GR" b="1" dirty="0" err="1" smtClean="0"/>
              <a:t>εύκριο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49" y="1965533"/>
            <a:ext cx="6050422" cy="4016523"/>
          </a:xfrm>
        </p:spPr>
      </p:pic>
    </p:spTree>
    <p:extLst>
      <p:ext uri="{BB962C8B-B14F-4D97-AF65-F5344CB8AC3E}">
        <p14:creationId xmlns:p14="http://schemas.microsoft.com/office/powerpoint/2010/main" val="17625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dirty="0"/>
              <a:t>	</a:t>
            </a:r>
            <a:r>
              <a:rPr lang="el-GR" b="1" dirty="0" err="1"/>
              <a:t>Ρ</a:t>
            </a:r>
            <a:r>
              <a:rPr lang="el-GR" b="1" dirty="0" err="1" smtClean="0"/>
              <a:t>υγχόσπερμο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77" y="2133600"/>
            <a:ext cx="4949672" cy="3778250"/>
          </a:xfrm>
        </p:spPr>
      </p:pic>
    </p:spTree>
    <p:extLst>
      <p:ext uri="{BB962C8B-B14F-4D97-AF65-F5344CB8AC3E}">
        <p14:creationId xmlns:p14="http://schemas.microsoft.com/office/powerpoint/2010/main" val="26907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dirty="0"/>
              <a:t>	</a:t>
            </a:r>
            <a:r>
              <a:rPr lang="el-GR" b="1" dirty="0" err="1"/>
              <a:t>Ρ</a:t>
            </a:r>
            <a:r>
              <a:rPr lang="el-GR" b="1" dirty="0" err="1" smtClean="0"/>
              <a:t>υγχόσπερμο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69" y="2133600"/>
            <a:ext cx="2833687" cy="3778250"/>
          </a:xfrm>
        </p:spPr>
      </p:pic>
    </p:spTree>
    <p:extLst>
      <p:ext uri="{BB962C8B-B14F-4D97-AF65-F5344CB8AC3E}">
        <p14:creationId xmlns:p14="http://schemas.microsoft.com/office/powerpoint/2010/main" val="26907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dirty="0"/>
              <a:t>	</a:t>
            </a:r>
            <a:r>
              <a:rPr lang="el-GR" b="1" dirty="0" err="1"/>
              <a:t>Ρ</a:t>
            </a:r>
            <a:r>
              <a:rPr lang="el-GR" b="1" dirty="0" err="1" smtClean="0"/>
              <a:t>υγχόσπερμο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13" y="2133600"/>
            <a:ext cx="3022600" cy="3778250"/>
          </a:xfrm>
        </p:spPr>
      </p:pic>
    </p:spTree>
    <p:extLst>
      <p:ext uri="{BB962C8B-B14F-4D97-AF65-F5344CB8AC3E}">
        <p14:creationId xmlns:p14="http://schemas.microsoft.com/office/powerpoint/2010/main" val="26907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43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Δαφνοκέρασος</a:t>
            </a:r>
            <a:endParaRPr lang="el-GR" b="1" dirty="0"/>
          </a:p>
        </p:txBody>
      </p:sp>
      <p:pic>
        <p:nvPicPr>
          <p:cNvPr id="3074" name="Picture 2" descr="fyta-katallhla-gia-fraxtes-dafnokerasia-ingolden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78" y="2125691"/>
            <a:ext cx="7440867" cy="381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6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43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Δαφνοκέρασος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63" y="1897166"/>
            <a:ext cx="3512323" cy="3997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96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43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Δαφνοκέρασος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81" y="2133600"/>
            <a:ext cx="6722864" cy="3778250"/>
          </a:xfrm>
        </p:spPr>
      </p:pic>
    </p:spTree>
    <p:extLst>
      <p:ext uri="{BB962C8B-B14F-4D97-AF65-F5344CB8AC3E}">
        <p14:creationId xmlns:p14="http://schemas.microsoft.com/office/powerpoint/2010/main" val="24112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43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Δαφνοκέρασος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02" y="2777383"/>
            <a:ext cx="2095500" cy="184863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81" y="2777383"/>
            <a:ext cx="2452643" cy="184863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55" y="2777383"/>
            <a:ext cx="1844040" cy="183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43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Δαφνοκέρασος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23906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43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Δαφνοκέρασος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2133600"/>
            <a:ext cx="3778250" cy="3778250"/>
          </a:xfrm>
        </p:spPr>
      </p:pic>
    </p:spTree>
    <p:extLst>
      <p:ext uri="{BB962C8B-B14F-4D97-AF65-F5344CB8AC3E}">
        <p14:creationId xmlns:p14="http://schemas.microsoft.com/office/powerpoint/2010/main" val="38307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43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Δαφνοκέρασος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93" y="2785929"/>
            <a:ext cx="1767840" cy="1963325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10" y="2785928"/>
            <a:ext cx="2468061" cy="19633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41" y="2785929"/>
            <a:ext cx="2428180" cy="19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181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/>
              <a:t>Τ</a:t>
            </a:r>
            <a:r>
              <a:rPr lang="el-GR" b="1" dirty="0" err="1" smtClean="0"/>
              <a:t>εύκριο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2837204"/>
            <a:ext cx="3469592" cy="1944702"/>
          </a:xfr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17" y="2726108"/>
            <a:ext cx="3273039" cy="2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7395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 smtClean="0"/>
              <a:t>Βερβερίδα</a:t>
            </a:r>
            <a:endParaRPr lang="el-GR" b="1" dirty="0"/>
          </a:p>
        </p:txBody>
      </p:sp>
      <p:pic>
        <p:nvPicPr>
          <p:cNvPr id="6146" name="Picture 2" descr="fyta-katallhla-gia-fraxtes-berberis-ingolden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32" y="1800087"/>
            <a:ext cx="7562787" cy="45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7395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 smtClean="0"/>
              <a:t>Βερβερίδα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65" y="2298820"/>
            <a:ext cx="3243862" cy="2129262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058" y="2298820"/>
            <a:ext cx="3499326" cy="21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7395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 smtClean="0"/>
              <a:t>Βερβερίδα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94" y="2384277"/>
            <a:ext cx="3340251" cy="237573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69" y="2384277"/>
            <a:ext cx="3623417" cy="23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7395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 smtClean="0"/>
              <a:t>Βερβερίδα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47" y="2418459"/>
            <a:ext cx="3714343" cy="2657742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41" y="2495372"/>
            <a:ext cx="3036606" cy="27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431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err="1" smtClean="0"/>
              <a:t>Λεμονοκυπάρισσο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pic>
        <p:nvPicPr>
          <p:cNvPr id="7170" name="Picture 2" descr="fyta-katallhla-gia-fraxtes-lemonokyparisso-ingolden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74" y="1915692"/>
            <a:ext cx="7039342" cy="387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431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err="1" smtClean="0"/>
              <a:t>Λεμονοκυπάρισσο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13" y="3033223"/>
            <a:ext cx="2283523" cy="1948975"/>
          </a:xfr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07" y="3033223"/>
            <a:ext cx="2158703" cy="200879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33223"/>
            <a:ext cx="2306652" cy="20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431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err="1" smtClean="0"/>
              <a:t>Λεμονοκυπάρισσο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61" y="2819473"/>
            <a:ext cx="2485280" cy="2615012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69" y="2726108"/>
            <a:ext cx="2397309" cy="27944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47" y="2726108"/>
            <a:ext cx="2435374" cy="27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431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err="1" smtClean="0"/>
              <a:t>Λεμονοκυπάρισσο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45" y="2495373"/>
            <a:ext cx="2972783" cy="2361310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24" y="2512465"/>
            <a:ext cx="2444097" cy="2344217"/>
          </a:xfrm>
          <a:prstGeom prst="rect">
            <a:avLst/>
          </a:prstGeo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50" y="2512465"/>
            <a:ext cx="2657742" cy="23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558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/>
              <a:t>Κουμαριά – </a:t>
            </a:r>
            <a:r>
              <a:rPr lang="en-US" b="1" dirty="0"/>
              <a:t>Arbutus </a:t>
            </a:r>
            <a:r>
              <a:rPr lang="en-US" b="1" dirty="0" err="1"/>
              <a:t>unedo</a:t>
            </a:r>
            <a:endParaRPr lang="el-GR" dirty="0"/>
          </a:p>
        </p:txBody>
      </p:sp>
      <p:pic>
        <p:nvPicPr>
          <p:cNvPr id="8194" name="Picture 2" descr="fyta-katallhla-gia-fraxtes-koumaria-ingolden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05" y="1768978"/>
            <a:ext cx="7794435" cy="44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558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/>
              <a:t>Κουμαριά – </a:t>
            </a:r>
            <a:r>
              <a:rPr lang="en-US" b="1" dirty="0"/>
              <a:t>Arbutus </a:t>
            </a:r>
            <a:r>
              <a:rPr lang="en-US" b="1" dirty="0" err="1"/>
              <a:t>unedo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84" y="2495372"/>
            <a:ext cx="2894623" cy="2417071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75" y="2495372"/>
            <a:ext cx="2771152" cy="24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704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Πυξάρι</a:t>
            </a:r>
            <a:endParaRPr lang="el-GR" b="1" dirty="0"/>
          </a:p>
        </p:txBody>
      </p:sp>
      <p:pic>
        <p:nvPicPr>
          <p:cNvPr id="1026" name="Picture 2" descr="Πυξάρι για φράχτες σαν κουτιά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33" y="2133600"/>
            <a:ext cx="6417891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558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/>
              <a:t>Κουμαριά – </a:t>
            </a:r>
            <a:r>
              <a:rPr lang="en-US" b="1" dirty="0"/>
              <a:t>Arbutus </a:t>
            </a:r>
            <a:r>
              <a:rPr lang="en-US" b="1" dirty="0" err="1"/>
              <a:t>unedo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25" y="2469735"/>
            <a:ext cx="4913832" cy="3161944"/>
          </a:xfrm>
        </p:spPr>
      </p:pic>
    </p:spTree>
    <p:extLst>
      <p:ext uri="{BB962C8B-B14F-4D97-AF65-F5344CB8AC3E}">
        <p14:creationId xmlns:p14="http://schemas.microsoft.com/office/powerpoint/2010/main" val="25354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558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/>
              <a:t>Κουμαριά – </a:t>
            </a:r>
            <a:r>
              <a:rPr lang="en-US" b="1" dirty="0"/>
              <a:t>Arbutus </a:t>
            </a:r>
            <a:r>
              <a:rPr lang="en-US" b="1" dirty="0" err="1"/>
              <a:t>unedo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26" y="2864841"/>
            <a:ext cx="3063860" cy="239936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47" y="2888479"/>
            <a:ext cx="2844076" cy="22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558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/>
              <a:t>Κουμαριά – </a:t>
            </a:r>
            <a:r>
              <a:rPr lang="en-US" b="1" dirty="0"/>
              <a:t>Arbutus </a:t>
            </a:r>
            <a:r>
              <a:rPr lang="en-US" b="1" dirty="0" err="1"/>
              <a:t>unedo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96" y="2133600"/>
            <a:ext cx="2518833" cy="3778250"/>
          </a:xfrm>
        </p:spPr>
      </p:pic>
    </p:spTree>
    <p:extLst>
      <p:ext uri="{BB962C8B-B14F-4D97-AF65-F5344CB8AC3E}">
        <p14:creationId xmlns:p14="http://schemas.microsoft.com/office/powerpoint/2010/main" val="2831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267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Πυράκανθος</a:t>
            </a:r>
            <a:endParaRPr lang="el-GR" b="1" dirty="0"/>
          </a:p>
        </p:txBody>
      </p:sp>
      <p:pic>
        <p:nvPicPr>
          <p:cNvPr id="4098" name="Picture 2" descr="fyta-katallhla-gia-fraxtes-pyrakantha-ingolden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61" y="1692296"/>
            <a:ext cx="7831011" cy="397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267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Πυράκανθος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21623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267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Πυράκανθος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45" y="2162086"/>
            <a:ext cx="3006965" cy="270232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86" y="2110811"/>
            <a:ext cx="3151903" cy="27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303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/>
              <a:t>Β</a:t>
            </a:r>
            <a:r>
              <a:rPr lang="el-GR" b="1" dirty="0" err="1" smtClean="0"/>
              <a:t>ιβούρνο</a:t>
            </a:r>
            <a:endParaRPr lang="el-GR" b="1" dirty="0"/>
          </a:p>
        </p:txBody>
      </p:sp>
      <p:pic>
        <p:nvPicPr>
          <p:cNvPr id="5122" name="Picture 2" descr="fyta-katallhla-gia-fraxtes-vivourno-ingolden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28" y="1778960"/>
            <a:ext cx="7562787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303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/>
              <a:t>Β</a:t>
            </a:r>
            <a:r>
              <a:rPr lang="el-GR" b="1" dirty="0" err="1" smtClean="0"/>
              <a:t>ιβούρνο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53" y="2133600"/>
            <a:ext cx="5670919" cy="3778250"/>
          </a:xfrm>
        </p:spPr>
      </p:pic>
    </p:spTree>
    <p:extLst>
      <p:ext uri="{BB962C8B-B14F-4D97-AF65-F5344CB8AC3E}">
        <p14:creationId xmlns:p14="http://schemas.microsoft.com/office/powerpoint/2010/main" val="40794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303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/>
              <a:t>Β</a:t>
            </a:r>
            <a:r>
              <a:rPr lang="el-GR" b="1" dirty="0" err="1" smtClean="0"/>
              <a:t>ιβούρνο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52" y="1854437"/>
            <a:ext cx="5742774" cy="4057413"/>
          </a:xfrm>
        </p:spPr>
      </p:pic>
    </p:spTree>
    <p:extLst>
      <p:ext uri="{BB962C8B-B14F-4D97-AF65-F5344CB8AC3E}">
        <p14:creationId xmlns:p14="http://schemas.microsoft.com/office/powerpoint/2010/main" val="22083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303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/>
              <a:t>Β</a:t>
            </a:r>
            <a:r>
              <a:rPr lang="el-GR" b="1" dirty="0" err="1" smtClean="0"/>
              <a:t>ιβούρνο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85" y="1914258"/>
            <a:ext cx="7016097" cy="3997592"/>
          </a:xfrm>
        </p:spPr>
      </p:pic>
    </p:spTree>
    <p:extLst>
      <p:ext uri="{BB962C8B-B14F-4D97-AF65-F5344CB8AC3E}">
        <p14:creationId xmlns:p14="http://schemas.microsoft.com/office/powerpoint/2010/main" val="22083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704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Πυξάρι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63" y="2670558"/>
            <a:ext cx="2888478" cy="2367186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84" y="2687651"/>
            <a:ext cx="2999396" cy="22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303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err="1"/>
              <a:t>Β</a:t>
            </a:r>
            <a:r>
              <a:rPr lang="el-GR" b="1" dirty="0" err="1" smtClean="0"/>
              <a:t>ιβούρνο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63" y="2133600"/>
            <a:ext cx="7556500" cy="3778250"/>
          </a:xfrm>
        </p:spPr>
      </p:pic>
    </p:spTree>
    <p:extLst>
      <p:ext uri="{BB962C8B-B14F-4D97-AF65-F5344CB8AC3E}">
        <p14:creationId xmlns:p14="http://schemas.microsoft.com/office/powerpoint/2010/main" val="22083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704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Πυξάρι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76" y="2133600"/>
            <a:ext cx="5352669" cy="3778250"/>
          </a:xfrm>
        </p:spPr>
      </p:pic>
    </p:spTree>
    <p:extLst>
      <p:ext uri="{BB962C8B-B14F-4D97-AF65-F5344CB8AC3E}">
        <p14:creationId xmlns:p14="http://schemas.microsoft.com/office/powerpoint/2010/main" val="15713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704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dirty="0" smtClean="0"/>
              <a:t>Πυξάρι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35" y="2854295"/>
            <a:ext cx="3203519" cy="194623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44" y="2854295"/>
            <a:ext cx="2934056" cy="194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288</TotalTime>
  <Words>85</Words>
  <Application>Microsoft Office PowerPoint</Application>
  <PresentationFormat>Προσαρμογή</PresentationFormat>
  <Paragraphs>71</Paragraphs>
  <Slides>70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70</vt:i4>
      </vt:variant>
    </vt:vector>
  </HeadingPairs>
  <TitlesOfParts>
    <vt:vector size="71" baseType="lpstr">
      <vt:lpstr>Wisp</vt:lpstr>
      <vt:lpstr>Φυτά για φράχτες</vt:lpstr>
      <vt:lpstr>Τεύκριο</vt:lpstr>
      <vt:lpstr>Τεύκριο</vt:lpstr>
      <vt:lpstr>Τεύκριο</vt:lpstr>
      <vt:lpstr>Τεύκριο</vt:lpstr>
      <vt:lpstr>Πυξάρι</vt:lpstr>
      <vt:lpstr>Πυξάρι</vt:lpstr>
      <vt:lpstr>Πυξάρι</vt:lpstr>
      <vt:lpstr>Πυξάρι</vt:lpstr>
      <vt:lpstr>Λιγούστρο</vt:lpstr>
      <vt:lpstr>Λιγούστρο</vt:lpstr>
      <vt:lpstr>Λιγούστρο</vt:lpstr>
      <vt:lpstr>Τούγια</vt:lpstr>
      <vt:lpstr>Τούγια</vt:lpstr>
      <vt:lpstr>Τούγια</vt:lpstr>
      <vt:lpstr>Τούγια</vt:lpstr>
      <vt:lpstr>Λέιλαντ</vt:lpstr>
      <vt:lpstr>Λέιλαντ</vt:lpstr>
      <vt:lpstr>Λέιλαντ</vt:lpstr>
      <vt:lpstr>Λέιλαντ</vt:lpstr>
      <vt:lpstr>Πικροδάφνη</vt:lpstr>
      <vt:lpstr>Πικροδάφνη</vt:lpstr>
      <vt:lpstr>Πικροδάφνη</vt:lpstr>
      <vt:lpstr>Ευώνυμο</vt:lpstr>
      <vt:lpstr>Ευώνυμο</vt:lpstr>
      <vt:lpstr>Ευώνυμο</vt:lpstr>
      <vt:lpstr>Ευώνυμο</vt:lpstr>
      <vt:lpstr>Γιουνίπερος</vt:lpstr>
      <vt:lpstr>Γιουνίπερος</vt:lpstr>
      <vt:lpstr>Γιουνίπερος</vt:lpstr>
      <vt:lpstr>Φωτίνια</vt:lpstr>
      <vt:lpstr>Φωτίνια</vt:lpstr>
      <vt:lpstr>Φωτίνια</vt:lpstr>
      <vt:lpstr>Αγγελική </vt:lpstr>
      <vt:lpstr>Αγγελική </vt:lpstr>
      <vt:lpstr>Αγγελική </vt:lpstr>
      <vt:lpstr>Αγγελική </vt:lpstr>
      <vt:lpstr> Ρυγχόσπερμο</vt:lpstr>
      <vt:lpstr> Ρυγχόσπερμο</vt:lpstr>
      <vt:lpstr> Ρυγχόσπερμο</vt:lpstr>
      <vt:lpstr> Ρυγχόσπερμο</vt:lpstr>
      <vt:lpstr> Ρυγχόσπερμο</vt:lpstr>
      <vt:lpstr>Δαφνοκέρασος</vt:lpstr>
      <vt:lpstr>Δαφνοκέρασος</vt:lpstr>
      <vt:lpstr>Δαφνοκέρασος</vt:lpstr>
      <vt:lpstr>Δαφνοκέρασος</vt:lpstr>
      <vt:lpstr>Δαφνοκέρασος</vt:lpstr>
      <vt:lpstr>Δαφνοκέρασος</vt:lpstr>
      <vt:lpstr>Δαφνοκέρασος</vt:lpstr>
      <vt:lpstr>Βερβερίδα</vt:lpstr>
      <vt:lpstr>Βερβερίδα</vt:lpstr>
      <vt:lpstr>Βερβερίδα</vt:lpstr>
      <vt:lpstr>Βερβερίδα</vt:lpstr>
      <vt:lpstr>Λεμονοκυπάρισσο </vt:lpstr>
      <vt:lpstr>Λεμονοκυπάρισσο </vt:lpstr>
      <vt:lpstr>Λεμονοκυπάρισσο </vt:lpstr>
      <vt:lpstr>Λεμονοκυπάρισσο </vt:lpstr>
      <vt:lpstr>Κουμαριά – Arbutus unedo</vt:lpstr>
      <vt:lpstr>Κουμαριά – Arbutus unedo</vt:lpstr>
      <vt:lpstr>Κουμαριά – Arbutus unedo</vt:lpstr>
      <vt:lpstr>Κουμαριά – Arbutus unedo</vt:lpstr>
      <vt:lpstr>Κουμαριά – Arbutus unedo</vt:lpstr>
      <vt:lpstr>Πυράκανθος</vt:lpstr>
      <vt:lpstr>Πυράκανθος</vt:lpstr>
      <vt:lpstr>Πυράκανθος</vt:lpstr>
      <vt:lpstr>Βιβούρνο</vt:lpstr>
      <vt:lpstr>Βιβούρνο</vt:lpstr>
      <vt:lpstr>Βιβούρνο</vt:lpstr>
      <vt:lpstr>Βιβούρνο</vt:lpstr>
      <vt:lpstr>Βιβούρνο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Φυτά για φράχτες</dc:title>
  <dc:creator>Toshiba</dc:creator>
  <cp:lastModifiedBy>eleni</cp:lastModifiedBy>
  <cp:revision>36</cp:revision>
  <dcterms:created xsi:type="dcterms:W3CDTF">2020-11-15T22:34:07Z</dcterms:created>
  <dcterms:modified xsi:type="dcterms:W3CDTF">2020-11-24T09:12:36Z</dcterms:modified>
</cp:coreProperties>
</file>