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7A4B5-14B1-4ADF-ABFE-75DD1F5C05F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93C9937-B362-4E7A-962A-257A3A06F04B}">
      <dgm:prSet phldrT="[Κείμενο]"/>
      <dgm:spPr/>
      <dgm:t>
        <a:bodyPr/>
        <a:lstStyle/>
        <a:p>
          <a:r>
            <a:rPr lang="el-GR" b="1" dirty="0" smtClean="0"/>
            <a:t>Γεωργία = βάση της οικονομίας</a:t>
          </a:r>
          <a:endParaRPr lang="el-GR" b="1" dirty="0"/>
        </a:p>
      </dgm:t>
    </dgm:pt>
    <dgm:pt modelId="{ABD949F4-B3F2-4ED7-83BF-D994073C27D7}" type="parTrans" cxnId="{DE82435A-619C-4C68-BEB3-CB9C7D3DD713}">
      <dgm:prSet/>
      <dgm:spPr/>
      <dgm:t>
        <a:bodyPr/>
        <a:lstStyle/>
        <a:p>
          <a:endParaRPr lang="el-GR"/>
        </a:p>
      </dgm:t>
    </dgm:pt>
    <dgm:pt modelId="{A5265937-678E-429D-9D87-B4999805AC06}" type="sibTrans" cxnId="{DE82435A-619C-4C68-BEB3-CB9C7D3DD713}">
      <dgm:prSet/>
      <dgm:spPr/>
      <dgm:t>
        <a:bodyPr/>
        <a:lstStyle/>
        <a:p>
          <a:endParaRPr lang="el-GR"/>
        </a:p>
      </dgm:t>
    </dgm:pt>
    <dgm:pt modelId="{D7B2200F-85B3-481B-9763-E49A7C85E2C7}">
      <dgm:prSet phldrT="[Κείμενο]"/>
      <dgm:spPr/>
      <dgm:t>
        <a:bodyPr/>
        <a:lstStyle/>
        <a:p>
          <a:r>
            <a:rPr lang="el-GR" dirty="0" smtClean="0"/>
            <a:t>Σιτάρι, κριθάρι, λινάρι</a:t>
          </a:r>
          <a:endParaRPr lang="el-GR" dirty="0"/>
        </a:p>
      </dgm:t>
    </dgm:pt>
    <dgm:pt modelId="{6AAB4763-A132-442B-8F8B-4EC189439840}" type="parTrans" cxnId="{51A8AE42-ADF7-49EE-80D4-309250F159BD}">
      <dgm:prSet/>
      <dgm:spPr/>
      <dgm:t>
        <a:bodyPr/>
        <a:lstStyle/>
        <a:p>
          <a:endParaRPr lang="el-GR"/>
        </a:p>
      </dgm:t>
    </dgm:pt>
    <dgm:pt modelId="{98D2D386-387F-4AE9-9107-8E3D33756108}" type="sibTrans" cxnId="{51A8AE42-ADF7-49EE-80D4-309250F159BD}">
      <dgm:prSet/>
      <dgm:spPr/>
      <dgm:t>
        <a:bodyPr/>
        <a:lstStyle/>
        <a:p>
          <a:endParaRPr lang="el-GR"/>
        </a:p>
      </dgm:t>
    </dgm:pt>
    <dgm:pt modelId="{AAA49DAD-7851-41DC-8684-097CDA6729B0}">
      <dgm:prSet phldrT="[Κείμενο]"/>
      <dgm:spPr/>
      <dgm:t>
        <a:bodyPr/>
        <a:lstStyle/>
        <a:p>
          <a:r>
            <a:rPr lang="el-GR" dirty="0" smtClean="0"/>
            <a:t>Οπωροφόρα δέντρα</a:t>
          </a:r>
          <a:endParaRPr lang="el-GR" dirty="0"/>
        </a:p>
      </dgm:t>
    </dgm:pt>
    <dgm:pt modelId="{A8BE2A0C-EE02-4E58-A55A-C88F73B0A7E7}" type="parTrans" cxnId="{6CD38396-8482-42A6-8986-85754B29625D}">
      <dgm:prSet/>
      <dgm:spPr/>
      <dgm:t>
        <a:bodyPr/>
        <a:lstStyle/>
        <a:p>
          <a:endParaRPr lang="el-GR"/>
        </a:p>
      </dgm:t>
    </dgm:pt>
    <dgm:pt modelId="{AF3B6951-511C-4CB2-81C5-D2243D9F6B26}" type="sibTrans" cxnId="{6CD38396-8482-42A6-8986-85754B29625D}">
      <dgm:prSet/>
      <dgm:spPr/>
      <dgm:t>
        <a:bodyPr/>
        <a:lstStyle/>
        <a:p>
          <a:endParaRPr lang="el-GR"/>
        </a:p>
      </dgm:t>
    </dgm:pt>
    <dgm:pt modelId="{5E1D3579-E026-42FB-9916-7DA178BBC3C2}">
      <dgm:prSet phldrT="[Κείμενο]"/>
      <dgm:spPr/>
      <dgm:t>
        <a:bodyPr/>
        <a:lstStyle/>
        <a:p>
          <a:r>
            <a:rPr lang="el-GR" b="1" dirty="0" smtClean="0"/>
            <a:t>Αλιεία, κτηνοτροφία</a:t>
          </a:r>
          <a:endParaRPr lang="el-GR" b="1" dirty="0"/>
        </a:p>
      </dgm:t>
    </dgm:pt>
    <dgm:pt modelId="{B459711D-064A-452F-BC7D-187338A7A8E6}" type="parTrans" cxnId="{0CCCD9BB-29F8-411C-BC52-6F67CB19C738}">
      <dgm:prSet/>
      <dgm:spPr/>
      <dgm:t>
        <a:bodyPr/>
        <a:lstStyle/>
        <a:p>
          <a:endParaRPr lang="el-GR"/>
        </a:p>
      </dgm:t>
    </dgm:pt>
    <dgm:pt modelId="{FB0C218B-EDCC-4560-9065-ED92B4416039}" type="sibTrans" cxnId="{0CCCD9BB-29F8-411C-BC52-6F67CB19C738}">
      <dgm:prSet/>
      <dgm:spPr/>
      <dgm:t>
        <a:bodyPr/>
        <a:lstStyle/>
        <a:p>
          <a:endParaRPr lang="el-GR"/>
        </a:p>
      </dgm:t>
    </dgm:pt>
    <dgm:pt modelId="{BBC2A658-141A-46B1-919F-735BCFC0DDCF}">
      <dgm:prSet phldrT="[Κείμενο]" phldr="1"/>
      <dgm:spPr/>
      <dgm:t>
        <a:bodyPr/>
        <a:lstStyle/>
        <a:p>
          <a:endParaRPr lang="el-GR"/>
        </a:p>
      </dgm:t>
    </dgm:pt>
    <dgm:pt modelId="{AF617294-66A9-499A-B711-8A90284C3E92}" type="parTrans" cxnId="{78A5C2E8-9FCB-4BD4-94B0-DAE5110DD10F}">
      <dgm:prSet/>
      <dgm:spPr/>
      <dgm:t>
        <a:bodyPr/>
        <a:lstStyle/>
        <a:p>
          <a:endParaRPr lang="el-GR"/>
        </a:p>
      </dgm:t>
    </dgm:pt>
    <dgm:pt modelId="{8CE10AF3-1393-4692-84FB-AA42A1F344FF}" type="sibTrans" cxnId="{78A5C2E8-9FCB-4BD4-94B0-DAE5110DD10F}">
      <dgm:prSet/>
      <dgm:spPr/>
      <dgm:t>
        <a:bodyPr/>
        <a:lstStyle/>
        <a:p>
          <a:endParaRPr lang="el-GR"/>
        </a:p>
      </dgm:t>
    </dgm:pt>
    <dgm:pt modelId="{A9DA4059-7A4E-4CA6-82E2-35F29F2F20AA}">
      <dgm:prSet phldrT="[Κείμενο]" phldr="1"/>
      <dgm:spPr/>
      <dgm:t>
        <a:bodyPr/>
        <a:lstStyle/>
        <a:p>
          <a:endParaRPr lang="el-GR"/>
        </a:p>
      </dgm:t>
    </dgm:pt>
    <dgm:pt modelId="{939F2DB1-A080-400E-B513-DC54112A2F31}" type="parTrans" cxnId="{AC96DE0C-C69D-4142-8788-3F4F2499AA7A}">
      <dgm:prSet/>
      <dgm:spPr/>
      <dgm:t>
        <a:bodyPr/>
        <a:lstStyle/>
        <a:p>
          <a:endParaRPr lang="el-GR"/>
        </a:p>
      </dgm:t>
    </dgm:pt>
    <dgm:pt modelId="{9A9BD9FE-7496-4529-98E9-C69FC6F745B1}" type="sibTrans" cxnId="{AC96DE0C-C69D-4142-8788-3F4F2499AA7A}">
      <dgm:prSet/>
      <dgm:spPr/>
      <dgm:t>
        <a:bodyPr/>
        <a:lstStyle/>
        <a:p>
          <a:endParaRPr lang="el-GR"/>
        </a:p>
      </dgm:t>
    </dgm:pt>
    <dgm:pt modelId="{FDD2E863-D292-42F5-960B-1AC6C53F1E34}">
      <dgm:prSet phldrT="[Κείμενο]" custT="1"/>
      <dgm:spPr/>
      <dgm:t>
        <a:bodyPr/>
        <a:lstStyle/>
        <a:p>
          <a:r>
            <a:rPr lang="el-GR" sz="1400" b="1" dirty="0" smtClean="0"/>
            <a:t>Εμπόριο</a:t>
          </a:r>
          <a:endParaRPr lang="el-GR" sz="1400" b="1" dirty="0"/>
        </a:p>
      </dgm:t>
    </dgm:pt>
    <dgm:pt modelId="{FC73B173-9682-42B0-8ACC-08D236D02028}" type="parTrans" cxnId="{D0CFF23A-4F4E-4ADD-90EA-FD3002874035}">
      <dgm:prSet/>
      <dgm:spPr/>
      <dgm:t>
        <a:bodyPr/>
        <a:lstStyle/>
        <a:p>
          <a:endParaRPr lang="el-GR"/>
        </a:p>
      </dgm:t>
    </dgm:pt>
    <dgm:pt modelId="{3173C7E1-30DC-496B-AC0F-66C5DEA4703D}" type="sibTrans" cxnId="{D0CFF23A-4F4E-4ADD-90EA-FD3002874035}">
      <dgm:prSet/>
      <dgm:spPr/>
      <dgm:t>
        <a:bodyPr/>
        <a:lstStyle/>
        <a:p>
          <a:endParaRPr lang="el-GR"/>
        </a:p>
      </dgm:t>
    </dgm:pt>
    <dgm:pt modelId="{F1184263-D8FA-4FE4-B6CC-0DBA71363D01}">
      <dgm:prSet phldrT="[Κείμενο]" custT="1"/>
      <dgm:spPr/>
      <dgm:t>
        <a:bodyPr/>
        <a:lstStyle/>
        <a:p>
          <a:r>
            <a:rPr lang="el-GR" sz="1400" dirty="0" smtClean="0"/>
            <a:t>Βιοτεχνία, υπό την επίβλεψη του Φαραώ= ανακτορικά εργαστήρια/ ιδιωτικά</a:t>
          </a:r>
          <a:endParaRPr lang="el-GR" sz="1400" dirty="0"/>
        </a:p>
      </dgm:t>
    </dgm:pt>
    <dgm:pt modelId="{66883DD2-DA8E-421A-B184-8D95D13F4ED2}" type="parTrans" cxnId="{5AB1F1E7-860E-4657-A2EE-3385D10A5453}">
      <dgm:prSet/>
      <dgm:spPr/>
      <dgm:t>
        <a:bodyPr/>
        <a:lstStyle/>
        <a:p>
          <a:endParaRPr lang="el-GR"/>
        </a:p>
      </dgm:t>
    </dgm:pt>
    <dgm:pt modelId="{F1B799A1-7C12-404A-A439-0FC01A924B83}" type="sibTrans" cxnId="{5AB1F1E7-860E-4657-A2EE-3385D10A5453}">
      <dgm:prSet/>
      <dgm:spPr/>
      <dgm:t>
        <a:bodyPr/>
        <a:lstStyle/>
        <a:p>
          <a:endParaRPr lang="el-GR"/>
        </a:p>
      </dgm:t>
    </dgm:pt>
    <dgm:pt modelId="{1E0639EE-618F-45E4-B283-1EEBFCB6E688}">
      <dgm:prSet phldrT="[Κείμενο]"/>
      <dgm:spPr/>
      <dgm:t>
        <a:bodyPr/>
        <a:lstStyle/>
        <a:p>
          <a:r>
            <a:rPr lang="el-GR" dirty="0" smtClean="0"/>
            <a:t>κηπευτικά</a:t>
          </a:r>
          <a:endParaRPr lang="el-GR" dirty="0"/>
        </a:p>
      </dgm:t>
    </dgm:pt>
    <dgm:pt modelId="{825EFE03-4A0E-4544-A543-33D629F4BB9C}" type="parTrans" cxnId="{8F497129-2C90-47AC-859C-71130EE7E7EF}">
      <dgm:prSet/>
      <dgm:spPr/>
      <dgm:t>
        <a:bodyPr/>
        <a:lstStyle/>
        <a:p>
          <a:endParaRPr lang="el-GR"/>
        </a:p>
      </dgm:t>
    </dgm:pt>
    <dgm:pt modelId="{E5CA9931-923D-4CAA-8BD5-DEC980923237}" type="sibTrans" cxnId="{8F497129-2C90-47AC-859C-71130EE7E7EF}">
      <dgm:prSet/>
      <dgm:spPr/>
      <dgm:t>
        <a:bodyPr/>
        <a:lstStyle/>
        <a:p>
          <a:endParaRPr lang="el-GR"/>
        </a:p>
      </dgm:t>
    </dgm:pt>
    <dgm:pt modelId="{A9A5D9ED-2D26-4881-858F-21C7B7C6359D}">
      <dgm:prSet/>
      <dgm:spPr/>
      <dgm:t>
        <a:bodyPr/>
        <a:lstStyle/>
        <a:p>
          <a:endParaRPr lang="el-GR"/>
        </a:p>
      </dgm:t>
    </dgm:pt>
    <dgm:pt modelId="{9F414228-9DCA-497E-B3FD-4AB726515641}" type="parTrans" cxnId="{98C1762B-4680-45EC-A155-5B82752B1372}">
      <dgm:prSet/>
      <dgm:spPr/>
      <dgm:t>
        <a:bodyPr/>
        <a:lstStyle/>
        <a:p>
          <a:endParaRPr lang="el-GR"/>
        </a:p>
      </dgm:t>
    </dgm:pt>
    <dgm:pt modelId="{A8F1A5B8-8E7E-44C1-939F-5643EC99025B}" type="sibTrans" cxnId="{98C1762B-4680-45EC-A155-5B82752B1372}">
      <dgm:prSet/>
      <dgm:spPr/>
      <dgm:t>
        <a:bodyPr/>
        <a:lstStyle/>
        <a:p>
          <a:endParaRPr lang="el-GR"/>
        </a:p>
      </dgm:t>
    </dgm:pt>
    <dgm:pt modelId="{56B64065-BA98-4E92-B7FE-C7A66AB6258C}">
      <dgm:prSet phldrT="[Κείμενο]"/>
      <dgm:spPr/>
      <dgm:t>
        <a:bodyPr/>
        <a:lstStyle/>
        <a:p>
          <a:endParaRPr lang="el-GR" sz="800" dirty="0"/>
        </a:p>
      </dgm:t>
    </dgm:pt>
    <dgm:pt modelId="{9E8A28C2-44CA-455F-8C30-BEA0AFEAF717}" type="parTrans" cxnId="{623F4E9A-D1EE-4DBF-ABFD-F15ACFC4BF58}">
      <dgm:prSet/>
      <dgm:spPr/>
      <dgm:t>
        <a:bodyPr/>
        <a:lstStyle/>
        <a:p>
          <a:endParaRPr lang="el-GR"/>
        </a:p>
      </dgm:t>
    </dgm:pt>
    <dgm:pt modelId="{89EBCD28-4C0A-4CCA-8AE4-56CD4493A6E5}" type="sibTrans" cxnId="{623F4E9A-D1EE-4DBF-ABFD-F15ACFC4BF58}">
      <dgm:prSet/>
      <dgm:spPr/>
      <dgm:t>
        <a:bodyPr/>
        <a:lstStyle/>
        <a:p>
          <a:endParaRPr lang="el-GR"/>
        </a:p>
      </dgm:t>
    </dgm:pt>
    <dgm:pt modelId="{EC55FDA8-F692-4B32-A6BA-7765E2C50848}">
      <dgm:prSet phldrT="[Κείμενο]" custT="1"/>
      <dgm:spPr/>
      <dgm:t>
        <a:bodyPr/>
        <a:lstStyle/>
        <a:p>
          <a:endParaRPr lang="el-GR" sz="1400" dirty="0"/>
        </a:p>
      </dgm:t>
    </dgm:pt>
    <dgm:pt modelId="{A086751E-FF56-47EB-A972-CC35224F3BE6}" type="parTrans" cxnId="{7F278F8C-1CED-4EF7-8622-D826965FC3E4}">
      <dgm:prSet/>
      <dgm:spPr/>
      <dgm:t>
        <a:bodyPr/>
        <a:lstStyle/>
        <a:p>
          <a:endParaRPr lang="el-GR"/>
        </a:p>
      </dgm:t>
    </dgm:pt>
    <dgm:pt modelId="{5455DCEA-E6BB-4045-9792-792935E5F739}" type="sibTrans" cxnId="{7F278F8C-1CED-4EF7-8622-D826965FC3E4}">
      <dgm:prSet/>
      <dgm:spPr/>
      <dgm:t>
        <a:bodyPr/>
        <a:lstStyle/>
        <a:p>
          <a:endParaRPr lang="el-GR"/>
        </a:p>
      </dgm:t>
    </dgm:pt>
    <dgm:pt modelId="{5FB1B372-476B-4656-B4C7-703308A1CDFD}">
      <dgm:prSet phldrT="[Κείμενο]" custT="1"/>
      <dgm:spPr/>
      <dgm:t>
        <a:bodyPr/>
        <a:lstStyle/>
        <a:p>
          <a:r>
            <a:rPr lang="el-GR" sz="1400" dirty="0" smtClean="0"/>
            <a:t>Εξαγωγές = πάπυρος, σιτάρι, χρυσός</a:t>
          </a:r>
          <a:endParaRPr lang="el-GR" sz="1400" dirty="0"/>
        </a:p>
      </dgm:t>
    </dgm:pt>
    <dgm:pt modelId="{3368342C-92D1-473E-9C0D-1E50B9D47D1A}" type="parTrans" cxnId="{AD17AE57-01AA-4434-9083-977BD8FAACF5}">
      <dgm:prSet/>
      <dgm:spPr/>
      <dgm:t>
        <a:bodyPr/>
        <a:lstStyle/>
        <a:p>
          <a:endParaRPr lang="el-GR"/>
        </a:p>
      </dgm:t>
    </dgm:pt>
    <dgm:pt modelId="{1B8CEB1D-E24B-4AC0-829E-B8F0A65D403B}" type="sibTrans" cxnId="{AD17AE57-01AA-4434-9083-977BD8FAACF5}">
      <dgm:prSet/>
      <dgm:spPr/>
      <dgm:t>
        <a:bodyPr/>
        <a:lstStyle/>
        <a:p>
          <a:endParaRPr lang="el-GR"/>
        </a:p>
      </dgm:t>
    </dgm:pt>
    <dgm:pt modelId="{0308FDC2-EDCB-4222-B81E-3104985C82A9}">
      <dgm:prSet phldrT="[Κείμενο]" custT="1"/>
      <dgm:spPr/>
      <dgm:t>
        <a:bodyPr/>
        <a:lstStyle/>
        <a:p>
          <a:r>
            <a:rPr lang="el-GR" sz="1400" dirty="0" smtClean="0"/>
            <a:t>Εισαγωγές = ξυλεία, χαλκός, ασήμι</a:t>
          </a:r>
          <a:endParaRPr lang="el-GR" sz="1400" dirty="0"/>
        </a:p>
      </dgm:t>
    </dgm:pt>
    <dgm:pt modelId="{D7A15EC8-50CC-4C96-986E-0541D6B9DD89}" type="parTrans" cxnId="{BB026A9E-B987-4224-A03A-2D021FF600E2}">
      <dgm:prSet/>
      <dgm:spPr/>
      <dgm:t>
        <a:bodyPr/>
        <a:lstStyle/>
        <a:p>
          <a:endParaRPr lang="el-GR"/>
        </a:p>
      </dgm:t>
    </dgm:pt>
    <dgm:pt modelId="{B50BF07C-BD79-4F5B-A9EE-C4D547157C84}" type="sibTrans" cxnId="{BB026A9E-B987-4224-A03A-2D021FF600E2}">
      <dgm:prSet/>
      <dgm:spPr/>
      <dgm:t>
        <a:bodyPr/>
        <a:lstStyle/>
        <a:p>
          <a:endParaRPr lang="el-GR"/>
        </a:p>
      </dgm:t>
    </dgm:pt>
    <dgm:pt modelId="{16206417-E820-4D5D-B429-62BCB509D3C2}" type="pres">
      <dgm:prSet presAssocID="{A247A4B5-14B1-4ADF-ABFE-75DD1F5C05F0}" presName="linear" presStyleCnt="0">
        <dgm:presLayoutVars>
          <dgm:dir/>
          <dgm:resizeHandles val="exact"/>
        </dgm:presLayoutVars>
      </dgm:prSet>
      <dgm:spPr/>
    </dgm:pt>
    <dgm:pt modelId="{074F3C9E-5830-458A-B108-4693DB9B91A3}" type="pres">
      <dgm:prSet presAssocID="{D93C9937-B362-4E7A-962A-257A3A06F04B}" presName="comp" presStyleCnt="0"/>
      <dgm:spPr/>
    </dgm:pt>
    <dgm:pt modelId="{6C5D9824-1936-47FE-BB34-42F53072D11D}" type="pres">
      <dgm:prSet presAssocID="{D93C9937-B362-4E7A-962A-257A3A06F04B}" presName="box" presStyleLbl="node1" presStyleIdx="0" presStyleCnt="4"/>
      <dgm:spPr/>
      <dgm:t>
        <a:bodyPr/>
        <a:lstStyle/>
        <a:p>
          <a:endParaRPr lang="el-GR"/>
        </a:p>
      </dgm:t>
    </dgm:pt>
    <dgm:pt modelId="{62C7E22F-5A8E-46DA-B334-87445C941F34}" type="pres">
      <dgm:prSet presAssocID="{D93C9937-B362-4E7A-962A-257A3A06F04B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C1CEBA78-3035-4B71-B94F-964C375D6653}" type="pres">
      <dgm:prSet presAssocID="{D93C9937-B362-4E7A-962A-257A3A06F04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F35ACF-A04A-44E9-BE48-A9A18431390D}" type="pres">
      <dgm:prSet presAssocID="{A5265937-678E-429D-9D87-B4999805AC06}" presName="spacer" presStyleCnt="0"/>
      <dgm:spPr/>
    </dgm:pt>
    <dgm:pt modelId="{F0FDCEF3-F8B8-413A-AA81-DE056A518375}" type="pres">
      <dgm:prSet presAssocID="{5E1D3579-E026-42FB-9916-7DA178BBC3C2}" presName="comp" presStyleCnt="0"/>
      <dgm:spPr/>
    </dgm:pt>
    <dgm:pt modelId="{D919F709-3020-43FE-8A66-C52FDAE7EB5A}" type="pres">
      <dgm:prSet presAssocID="{5E1D3579-E026-42FB-9916-7DA178BBC3C2}" presName="box" presStyleLbl="node1" presStyleIdx="1" presStyleCnt="4"/>
      <dgm:spPr/>
    </dgm:pt>
    <dgm:pt modelId="{5043D986-8EC6-4B8D-AFAC-BD9EB3277C36}" type="pres">
      <dgm:prSet presAssocID="{5E1D3579-E026-42FB-9916-7DA178BBC3C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7A72494-BF81-4FD4-8218-C0DE7CCC418A}" type="pres">
      <dgm:prSet presAssocID="{5E1D3579-E026-42FB-9916-7DA178BBC3C2}" presName="text" presStyleLbl="node1" presStyleIdx="1" presStyleCnt="4">
        <dgm:presLayoutVars>
          <dgm:bulletEnabled val="1"/>
        </dgm:presLayoutVars>
      </dgm:prSet>
      <dgm:spPr/>
    </dgm:pt>
    <dgm:pt modelId="{52807767-458F-423A-9611-3E570E70EBE9}" type="pres">
      <dgm:prSet presAssocID="{FB0C218B-EDCC-4560-9065-ED92B4416039}" presName="spacer" presStyleCnt="0"/>
      <dgm:spPr/>
    </dgm:pt>
    <dgm:pt modelId="{34F57EDD-2018-405F-AD5F-38C09AAE6AD1}" type="pres">
      <dgm:prSet presAssocID="{FDD2E863-D292-42F5-960B-1AC6C53F1E34}" presName="comp" presStyleCnt="0"/>
      <dgm:spPr/>
    </dgm:pt>
    <dgm:pt modelId="{BD88F15F-170B-4313-8D3B-1C24C2CE7485}" type="pres">
      <dgm:prSet presAssocID="{FDD2E863-D292-42F5-960B-1AC6C53F1E34}" presName="box" presStyleLbl="node1" presStyleIdx="2" presStyleCnt="4"/>
      <dgm:spPr/>
      <dgm:t>
        <a:bodyPr/>
        <a:lstStyle/>
        <a:p>
          <a:endParaRPr lang="el-GR"/>
        </a:p>
      </dgm:t>
    </dgm:pt>
    <dgm:pt modelId="{5897B1C3-FAC0-401C-8CC0-37DAD0B7A2D0}" type="pres">
      <dgm:prSet presAssocID="{FDD2E863-D292-42F5-960B-1AC6C53F1E3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AB804977-F576-42C2-86BC-B956F4504FAC}" type="pres">
      <dgm:prSet presAssocID="{FDD2E863-D292-42F5-960B-1AC6C53F1E3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7D674E-A278-439C-8B96-9CDE5850D07F}" type="pres">
      <dgm:prSet presAssocID="{3173C7E1-30DC-496B-AC0F-66C5DEA4703D}" presName="spacer" presStyleCnt="0"/>
      <dgm:spPr/>
    </dgm:pt>
    <dgm:pt modelId="{5F66FDD5-0E15-46F8-B39E-01A14C7DAC18}" type="pres">
      <dgm:prSet presAssocID="{A9A5D9ED-2D26-4881-858F-21C7B7C6359D}" presName="comp" presStyleCnt="0"/>
      <dgm:spPr/>
    </dgm:pt>
    <dgm:pt modelId="{CA8A16C9-9E75-4D86-B23B-6DBE9C6EC0AC}" type="pres">
      <dgm:prSet presAssocID="{A9A5D9ED-2D26-4881-858F-21C7B7C6359D}" presName="box" presStyleLbl="node1" presStyleIdx="3" presStyleCnt="4" custScaleY="150051"/>
      <dgm:spPr/>
    </dgm:pt>
    <dgm:pt modelId="{4C1D7DCC-3028-4151-B1C6-06E3634D1F76}" type="pres">
      <dgm:prSet presAssocID="{A9A5D9ED-2D26-4881-858F-21C7B7C6359D}" presName="img" presStyleLbl="fgImgPlace1" presStyleIdx="3" presStyleCnt="4" custScaleX="94909" custScaleY="15025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C492E98-69CB-4440-8B04-40AC06B51870}" type="pres">
      <dgm:prSet presAssocID="{A9A5D9ED-2D26-4881-858F-21C7B7C6359D}" presName="text" presStyleLbl="node1" presStyleIdx="3" presStyleCnt="4">
        <dgm:presLayoutVars>
          <dgm:bulletEnabled val="1"/>
        </dgm:presLayoutVars>
      </dgm:prSet>
      <dgm:spPr/>
    </dgm:pt>
  </dgm:ptLst>
  <dgm:cxnLst>
    <dgm:cxn modelId="{51A8AE42-ADF7-49EE-80D4-309250F159BD}" srcId="{D93C9937-B362-4E7A-962A-257A3A06F04B}" destId="{D7B2200F-85B3-481B-9763-E49A7C85E2C7}" srcOrd="0" destOrd="0" parTransId="{6AAB4763-A132-442B-8F8B-4EC189439840}" sibTransId="{98D2D386-387F-4AE9-9107-8E3D33756108}"/>
    <dgm:cxn modelId="{50D4EFEA-6F6E-4148-8845-CB55E49DE7FF}" type="presOf" srcId="{56B64065-BA98-4E92-B7FE-C7A66AB6258C}" destId="{AB804977-F576-42C2-86BC-B956F4504FAC}" srcOrd="1" destOrd="5" presId="urn:microsoft.com/office/officeart/2005/8/layout/vList4"/>
    <dgm:cxn modelId="{57D61A66-4081-4B96-90BB-76FB7768B57D}" type="presOf" srcId="{1E0639EE-618F-45E4-B283-1EEBFCB6E688}" destId="{6C5D9824-1936-47FE-BB34-42F53072D11D}" srcOrd="0" destOrd="3" presId="urn:microsoft.com/office/officeart/2005/8/layout/vList4"/>
    <dgm:cxn modelId="{63250D23-6188-4666-96FF-A2C3CE6C98DD}" type="presOf" srcId="{A247A4B5-14B1-4ADF-ABFE-75DD1F5C05F0}" destId="{16206417-E820-4D5D-B429-62BCB509D3C2}" srcOrd="0" destOrd="0" presId="urn:microsoft.com/office/officeart/2005/8/layout/vList4"/>
    <dgm:cxn modelId="{3DFE1E05-1E33-4F3D-9A58-C5C87C4BCD0F}" type="presOf" srcId="{1E0639EE-618F-45E4-B283-1EEBFCB6E688}" destId="{C1CEBA78-3035-4B71-B94F-964C375D6653}" srcOrd="1" destOrd="3" presId="urn:microsoft.com/office/officeart/2005/8/layout/vList4"/>
    <dgm:cxn modelId="{623F4E9A-D1EE-4DBF-ABFD-F15ACFC4BF58}" srcId="{FDD2E863-D292-42F5-960B-1AC6C53F1E34}" destId="{56B64065-BA98-4E92-B7FE-C7A66AB6258C}" srcOrd="4" destOrd="0" parTransId="{9E8A28C2-44CA-455F-8C30-BEA0AFEAF717}" sibTransId="{89EBCD28-4C0A-4CCA-8AE4-56CD4493A6E5}"/>
    <dgm:cxn modelId="{EA4EC147-DFA3-4475-ACF0-7D27C4B34EAE}" type="presOf" srcId="{BBC2A658-141A-46B1-919F-735BCFC0DDCF}" destId="{D7A72494-BF81-4FD4-8218-C0DE7CCC418A}" srcOrd="1" destOrd="1" presId="urn:microsoft.com/office/officeart/2005/8/layout/vList4"/>
    <dgm:cxn modelId="{FBAF2D63-1C9D-4B24-819E-126D73941F3F}" type="presOf" srcId="{D93C9937-B362-4E7A-962A-257A3A06F04B}" destId="{C1CEBA78-3035-4B71-B94F-964C375D6653}" srcOrd="1" destOrd="0" presId="urn:microsoft.com/office/officeart/2005/8/layout/vList4"/>
    <dgm:cxn modelId="{096B8638-FF78-48FC-ACBC-381A47E36BFE}" type="presOf" srcId="{EC55FDA8-F692-4B32-A6BA-7765E2C50848}" destId="{AB804977-F576-42C2-86BC-B956F4504FAC}" srcOrd="1" destOrd="4" presId="urn:microsoft.com/office/officeart/2005/8/layout/vList4"/>
    <dgm:cxn modelId="{78A5C2E8-9FCB-4BD4-94B0-DAE5110DD10F}" srcId="{5E1D3579-E026-42FB-9916-7DA178BBC3C2}" destId="{BBC2A658-141A-46B1-919F-735BCFC0DDCF}" srcOrd="0" destOrd="0" parTransId="{AF617294-66A9-499A-B711-8A90284C3E92}" sibTransId="{8CE10AF3-1393-4692-84FB-AA42A1F344FF}"/>
    <dgm:cxn modelId="{DDB2C222-5FC5-412F-8950-DF97DEB851FA}" type="presOf" srcId="{EC55FDA8-F692-4B32-A6BA-7765E2C50848}" destId="{BD88F15F-170B-4313-8D3B-1C24C2CE7485}" srcOrd="0" destOrd="4" presId="urn:microsoft.com/office/officeart/2005/8/layout/vList4"/>
    <dgm:cxn modelId="{82C3AF0F-5083-4ED2-A3CA-A1F97255288A}" type="presOf" srcId="{56B64065-BA98-4E92-B7FE-C7A66AB6258C}" destId="{BD88F15F-170B-4313-8D3B-1C24C2CE7485}" srcOrd="0" destOrd="5" presId="urn:microsoft.com/office/officeart/2005/8/layout/vList4"/>
    <dgm:cxn modelId="{38E0CF46-6220-4925-96B3-1025A8E94ECF}" type="presOf" srcId="{A9A5D9ED-2D26-4881-858F-21C7B7C6359D}" destId="{CA8A16C9-9E75-4D86-B23B-6DBE9C6EC0AC}" srcOrd="0" destOrd="0" presId="urn:microsoft.com/office/officeart/2005/8/layout/vList4"/>
    <dgm:cxn modelId="{EAB1CFAF-CCED-45A0-B54D-A1FAF444153E}" type="presOf" srcId="{A9DA4059-7A4E-4CA6-82E2-35F29F2F20AA}" destId="{D7A72494-BF81-4FD4-8218-C0DE7CCC418A}" srcOrd="1" destOrd="2" presId="urn:microsoft.com/office/officeart/2005/8/layout/vList4"/>
    <dgm:cxn modelId="{AD17AE57-01AA-4434-9083-977BD8FAACF5}" srcId="{FDD2E863-D292-42F5-960B-1AC6C53F1E34}" destId="{5FB1B372-476B-4656-B4C7-703308A1CDFD}" srcOrd="0" destOrd="0" parTransId="{3368342C-92D1-473E-9C0D-1E50B9D47D1A}" sibTransId="{1B8CEB1D-E24B-4AC0-829E-B8F0A65D403B}"/>
    <dgm:cxn modelId="{6CD38396-8482-42A6-8986-85754B29625D}" srcId="{D93C9937-B362-4E7A-962A-257A3A06F04B}" destId="{AAA49DAD-7851-41DC-8684-097CDA6729B0}" srcOrd="1" destOrd="0" parTransId="{A8BE2A0C-EE02-4E58-A55A-C88F73B0A7E7}" sibTransId="{AF3B6951-511C-4CB2-81C5-D2243D9F6B26}"/>
    <dgm:cxn modelId="{E9DBF3CB-8451-411F-92CD-2038BC7BF873}" type="presOf" srcId="{5E1D3579-E026-42FB-9916-7DA178BBC3C2}" destId="{D919F709-3020-43FE-8A66-C52FDAE7EB5A}" srcOrd="0" destOrd="0" presId="urn:microsoft.com/office/officeart/2005/8/layout/vList4"/>
    <dgm:cxn modelId="{4D22954A-0DE5-4DA0-A9DF-B46F2BC38D1E}" type="presOf" srcId="{5E1D3579-E026-42FB-9916-7DA178BBC3C2}" destId="{D7A72494-BF81-4FD4-8218-C0DE7CCC418A}" srcOrd="1" destOrd="0" presId="urn:microsoft.com/office/officeart/2005/8/layout/vList4"/>
    <dgm:cxn modelId="{BB026A9E-B987-4224-A03A-2D021FF600E2}" srcId="{FDD2E863-D292-42F5-960B-1AC6C53F1E34}" destId="{0308FDC2-EDCB-4222-B81E-3104985C82A9}" srcOrd="1" destOrd="0" parTransId="{D7A15EC8-50CC-4C96-986E-0541D6B9DD89}" sibTransId="{B50BF07C-BD79-4F5B-A9EE-C4D547157C84}"/>
    <dgm:cxn modelId="{AC96DE0C-C69D-4142-8788-3F4F2499AA7A}" srcId="{5E1D3579-E026-42FB-9916-7DA178BBC3C2}" destId="{A9DA4059-7A4E-4CA6-82E2-35F29F2F20AA}" srcOrd="1" destOrd="0" parTransId="{939F2DB1-A080-400E-B513-DC54112A2F31}" sibTransId="{9A9BD9FE-7496-4529-98E9-C69FC6F745B1}"/>
    <dgm:cxn modelId="{4EF0B5A5-4054-41AC-96FC-321381C35E22}" type="presOf" srcId="{FDD2E863-D292-42F5-960B-1AC6C53F1E34}" destId="{AB804977-F576-42C2-86BC-B956F4504FAC}" srcOrd="1" destOrd="0" presId="urn:microsoft.com/office/officeart/2005/8/layout/vList4"/>
    <dgm:cxn modelId="{77C3D115-0A5C-4F20-B078-1271FD168D1F}" type="presOf" srcId="{D93C9937-B362-4E7A-962A-257A3A06F04B}" destId="{6C5D9824-1936-47FE-BB34-42F53072D11D}" srcOrd="0" destOrd="0" presId="urn:microsoft.com/office/officeart/2005/8/layout/vList4"/>
    <dgm:cxn modelId="{315DA7F2-376F-4FA9-938A-0321E0ECD275}" type="presOf" srcId="{BBC2A658-141A-46B1-919F-735BCFC0DDCF}" destId="{D919F709-3020-43FE-8A66-C52FDAE7EB5A}" srcOrd="0" destOrd="1" presId="urn:microsoft.com/office/officeart/2005/8/layout/vList4"/>
    <dgm:cxn modelId="{951A9A56-44EA-4A37-8468-64A72A8BE2E0}" type="presOf" srcId="{A9DA4059-7A4E-4CA6-82E2-35F29F2F20AA}" destId="{D919F709-3020-43FE-8A66-C52FDAE7EB5A}" srcOrd="0" destOrd="2" presId="urn:microsoft.com/office/officeart/2005/8/layout/vList4"/>
    <dgm:cxn modelId="{9FA18818-F187-475D-82D9-A8A3F2613390}" type="presOf" srcId="{5FB1B372-476B-4656-B4C7-703308A1CDFD}" destId="{BD88F15F-170B-4313-8D3B-1C24C2CE7485}" srcOrd="0" destOrd="1" presId="urn:microsoft.com/office/officeart/2005/8/layout/vList4"/>
    <dgm:cxn modelId="{B075E5A0-6D52-4BFA-9D87-1F39C302D195}" type="presOf" srcId="{FDD2E863-D292-42F5-960B-1AC6C53F1E34}" destId="{BD88F15F-170B-4313-8D3B-1C24C2CE7485}" srcOrd="0" destOrd="0" presId="urn:microsoft.com/office/officeart/2005/8/layout/vList4"/>
    <dgm:cxn modelId="{46BB2E6D-4E61-4B9C-B8A8-2004FFD48360}" type="presOf" srcId="{D7B2200F-85B3-481B-9763-E49A7C85E2C7}" destId="{6C5D9824-1936-47FE-BB34-42F53072D11D}" srcOrd="0" destOrd="1" presId="urn:microsoft.com/office/officeart/2005/8/layout/vList4"/>
    <dgm:cxn modelId="{34F5CAD1-C703-4113-8989-F5A952EE9D34}" type="presOf" srcId="{F1184263-D8FA-4FE4-B6CC-0DBA71363D01}" destId="{BD88F15F-170B-4313-8D3B-1C24C2CE7485}" srcOrd="0" destOrd="3" presId="urn:microsoft.com/office/officeart/2005/8/layout/vList4"/>
    <dgm:cxn modelId="{C958E72B-7A6D-4316-B02F-E49DE5D8FDEA}" type="presOf" srcId="{5FB1B372-476B-4656-B4C7-703308A1CDFD}" destId="{AB804977-F576-42C2-86BC-B956F4504FAC}" srcOrd="1" destOrd="1" presId="urn:microsoft.com/office/officeart/2005/8/layout/vList4"/>
    <dgm:cxn modelId="{0CCCD9BB-29F8-411C-BC52-6F67CB19C738}" srcId="{A247A4B5-14B1-4ADF-ABFE-75DD1F5C05F0}" destId="{5E1D3579-E026-42FB-9916-7DA178BBC3C2}" srcOrd="1" destOrd="0" parTransId="{B459711D-064A-452F-BC7D-187338A7A8E6}" sibTransId="{FB0C218B-EDCC-4560-9065-ED92B4416039}"/>
    <dgm:cxn modelId="{AEB5908A-E7D8-4877-8CE5-AE0411B2D937}" type="presOf" srcId="{AAA49DAD-7851-41DC-8684-097CDA6729B0}" destId="{6C5D9824-1936-47FE-BB34-42F53072D11D}" srcOrd="0" destOrd="2" presId="urn:microsoft.com/office/officeart/2005/8/layout/vList4"/>
    <dgm:cxn modelId="{C22BCFE0-1F05-462A-A9B8-D731986A7264}" type="presOf" srcId="{D7B2200F-85B3-481B-9763-E49A7C85E2C7}" destId="{C1CEBA78-3035-4B71-B94F-964C375D6653}" srcOrd="1" destOrd="1" presId="urn:microsoft.com/office/officeart/2005/8/layout/vList4"/>
    <dgm:cxn modelId="{4B297890-D51A-4F84-95AF-10CE04B9971D}" type="presOf" srcId="{A9A5D9ED-2D26-4881-858F-21C7B7C6359D}" destId="{CC492E98-69CB-4440-8B04-40AC06B51870}" srcOrd="1" destOrd="0" presId="urn:microsoft.com/office/officeart/2005/8/layout/vList4"/>
    <dgm:cxn modelId="{5AB1F1E7-860E-4657-A2EE-3385D10A5453}" srcId="{FDD2E863-D292-42F5-960B-1AC6C53F1E34}" destId="{F1184263-D8FA-4FE4-B6CC-0DBA71363D01}" srcOrd="2" destOrd="0" parTransId="{66883DD2-DA8E-421A-B184-8D95D13F4ED2}" sibTransId="{F1B799A1-7C12-404A-A439-0FC01A924B83}"/>
    <dgm:cxn modelId="{5E895B77-15CF-4E50-9C30-4785D726CA56}" type="presOf" srcId="{0308FDC2-EDCB-4222-B81E-3104985C82A9}" destId="{BD88F15F-170B-4313-8D3B-1C24C2CE7485}" srcOrd="0" destOrd="2" presId="urn:microsoft.com/office/officeart/2005/8/layout/vList4"/>
    <dgm:cxn modelId="{7F278F8C-1CED-4EF7-8622-D826965FC3E4}" srcId="{FDD2E863-D292-42F5-960B-1AC6C53F1E34}" destId="{EC55FDA8-F692-4B32-A6BA-7765E2C50848}" srcOrd="3" destOrd="0" parTransId="{A086751E-FF56-47EB-A972-CC35224F3BE6}" sibTransId="{5455DCEA-E6BB-4045-9792-792935E5F739}"/>
    <dgm:cxn modelId="{E3F6DA2B-5C4F-4354-B725-A1F45011A344}" type="presOf" srcId="{0308FDC2-EDCB-4222-B81E-3104985C82A9}" destId="{AB804977-F576-42C2-86BC-B956F4504FAC}" srcOrd="1" destOrd="2" presId="urn:microsoft.com/office/officeart/2005/8/layout/vList4"/>
    <dgm:cxn modelId="{CC58122F-10AD-4833-AA5B-01EE1FC9801D}" type="presOf" srcId="{AAA49DAD-7851-41DC-8684-097CDA6729B0}" destId="{C1CEBA78-3035-4B71-B94F-964C375D6653}" srcOrd="1" destOrd="2" presId="urn:microsoft.com/office/officeart/2005/8/layout/vList4"/>
    <dgm:cxn modelId="{98C1762B-4680-45EC-A155-5B82752B1372}" srcId="{A247A4B5-14B1-4ADF-ABFE-75DD1F5C05F0}" destId="{A9A5D9ED-2D26-4881-858F-21C7B7C6359D}" srcOrd="3" destOrd="0" parTransId="{9F414228-9DCA-497E-B3FD-4AB726515641}" sibTransId="{A8F1A5B8-8E7E-44C1-939F-5643EC99025B}"/>
    <dgm:cxn modelId="{80DF7399-B959-4E11-A3A9-BECD6F67A2A3}" type="presOf" srcId="{F1184263-D8FA-4FE4-B6CC-0DBA71363D01}" destId="{AB804977-F576-42C2-86BC-B956F4504FAC}" srcOrd="1" destOrd="3" presId="urn:microsoft.com/office/officeart/2005/8/layout/vList4"/>
    <dgm:cxn modelId="{8F497129-2C90-47AC-859C-71130EE7E7EF}" srcId="{D93C9937-B362-4E7A-962A-257A3A06F04B}" destId="{1E0639EE-618F-45E4-B283-1EEBFCB6E688}" srcOrd="2" destOrd="0" parTransId="{825EFE03-4A0E-4544-A543-33D629F4BB9C}" sibTransId="{E5CA9931-923D-4CAA-8BD5-DEC980923237}"/>
    <dgm:cxn modelId="{DE82435A-619C-4C68-BEB3-CB9C7D3DD713}" srcId="{A247A4B5-14B1-4ADF-ABFE-75DD1F5C05F0}" destId="{D93C9937-B362-4E7A-962A-257A3A06F04B}" srcOrd="0" destOrd="0" parTransId="{ABD949F4-B3F2-4ED7-83BF-D994073C27D7}" sibTransId="{A5265937-678E-429D-9D87-B4999805AC06}"/>
    <dgm:cxn modelId="{D0CFF23A-4F4E-4ADD-90EA-FD3002874035}" srcId="{A247A4B5-14B1-4ADF-ABFE-75DD1F5C05F0}" destId="{FDD2E863-D292-42F5-960B-1AC6C53F1E34}" srcOrd="2" destOrd="0" parTransId="{FC73B173-9682-42B0-8ACC-08D236D02028}" sibTransId="{3173C7E1-30DC-496B-AC0F-66C5DEA4703D}"/>
    <dgm:cxn modelId="{7DB95671-9B2C-447B-BE82-3371315C605D}" type="presParOf" srcId="{16206417-E820-4D5D-B429-62BCB509D3C2}" destId="{074F3C9E-5830-458A-B108-4693DB9B91A3}" srcOrd="0" destOrd="0" presId="urn:microsoft.com/office/officeart/2005/8/layout/vList4"/>
    <dgm:cxn modelId="{36F908C1-6BE0-4469-AB2B-71FD3E84B285}" type="presParOf" srcId="{074F3C9E-5830-458A-B108-4693DB9B91A3}" destId="{6C5D9824-1936-47FE-BB34-42F53072D11D}" srcOrd="0" destOrd="0" presId="urn:microsoft.com/office/officeart/2005/8/layout/vList4"/>
    <dgm:cxn modelId="{7D477C52-8099-459F-8DB0-4C35F75858B8}" type="presParOf" srcId="{074F3C9E-5830-458A-B108-4693DB9B91A3}" destId="{62C7E22F-5A8E-46DA-B334-87445C941F34}" srcOrd="1" destOrd="0" presId="urn:microsoft.com/office/officeart/2005/8/layout/vList4"/>
    <dgm:cxn modelId="{B1228A9E-A255-44F0-B424-EFE1195CA4CF}" type="presParOf" srcId="{074F3C9E-5830-458A-B108-4693DB9B91A3}" destId="{C1CEBA78-3035-4B71-B94F-964C375D6653}" srcOrd="2" destOrd="0" presId="urn:microsoft.com/office/officeart/2005/8/layout/vList4"/>
    <dgm:cxn modelId="{DBC44977-D030-4BFD-95F0-2B6B511E6FCC}" type="presParOf" srcId="{16206417-E820-4D5D-B429-62BCB509D3C2}" destId="{37F35ACF-A04A-44E9-BE48-A9A18431390D}" srcOrd="1" destOrd="0" presId="urn:microsoft.com/office/officeart/2005/8/layout/vList4"/>
    <dgm:cxn modelId="{5AE7D507-22C0-4B31-A52E-2B1CFC162E6C}" type="presParOf" srcId="{16206417-E820-4D5D-B429-62BCB509D3C2}" destId="{F0FDCEF3-F8B8-413A-AA81-DE056A518375}" srcOrd="2" destOrd="0" presId="urn:microsoft.com/office/officeart/2005/8/layout/vList4"/>
    <dgm:cxn modelId="{ECA2ECF0-44F2-4BFD-9472-95F81A7B5866}" type="presParOf" srcId="{F0FDCEF3-F8B8-413A-AA81-DE056A518375}" destId="{D919F709-3020-43FE-8A66-C52FDAE7EB5A}" srcOrd="0" destOrd="0" presId="urn:microsoft.com/office/officeart/2005/8/layout/vList4"/>
    <dgm:cxn modelId="{0D180286-580E-441E-B540-262E8C7710C2}" type="presParOf" srcId="{F0FDCEF3-F8B8-413A-AA81-DE056A518375}" destId="{5043D986-8EC6-4B8D-AFAC-BD9EB3277C36}" srcOrd="1" destOrd="0" presId="urn:microsoft.com/office/officeart/2005/8/layout/vList4"/>
    <dgm:cxn modelId="{DB0CEC73-9C18-4719-B486-130CE5F8233F}" type="presParOf" srcId="{F0FDCEF3-F8B8-413A-AA81-DE056A518375}" destId="{D7A72494-BF81-4FD4-8218-C0DE7CCC418A}" srcOrd="2" destOrd="0" presId="urn:microsoft.com/office/officeart/2005/8/layout/vList4"/>
    <dgm:cxn modelId="{3547910D-05EC-4B58-8C32-192B84E7A8BB}" type="presParOf" srcId="{16206417-E820-4D5D-B429-62BCB509D3C2}" destId="{52807767-458F-423A-9611-3E570E70EBE9}" srcOrd="3" destOrd="0" presId="urn:microsoft.com/office/officeart/2005/8/layout/vList4"/>
    <dgm:cxn modelId="{E9BB9EBB-1400-4AB8-8B11-23830B7A1014}" type="presParOf" srcId="{16206417-E820-4D5D-B429-62BCB509D3C2}" destId="{34F57EDD-2018-405F-AD5F-38C09AAE6AD1}" srcOrd="4" destOrd="0" presId="urn:microsoft.com/office/officeart/2005/8/layout/vList4"/>
    <dgm:cxn modelId="{1FBDC306-B582-4710-B51D-D9AEF9F40E23}" type="presParOf" srcId="{34F57EDD-2018-405F-AD5F-38C09AAE6AD1}" destId="{BD88F15F-170B-4313-8D3B-1C24C2CE7485}" srcOrd="0" destOrd="0" presId="urn:microsoft.com/office/officeart/2005/8/layout/vList4"/>
    <dgm:cxn modelId="{08657FC3-8FA3-4832-85D6-A7F1D482BE73}" type="presParOf" srcId="{34F57EDD-2018-405F-AD5F-38C09AAE6AD1}" destId="{5897B1C3-FAC0-401C-8CC0-37DAD0B7A2D0}" srcOrd="1" destOrd="0" presId="urn:microsoft.com/office/officeart/2005/8/layout/vList4"/>
    <dgm:cxn modelId="{D4200D88-911E-42B8-A45A-027DAD393016}" type="presParOf" srcId="{34F57EDD-2018-405F-AD5F-38C09AAE6AD1}" destId="{AB804977-F576-42C2-86BC-B956F4504FAC}" srcOrd="2" destOrd="0" presId="urn:microsoft.com/office/officeart/2005/8/layout/vList4"/>
    <dgm:cxn modelId="{3A41652C-364D-4768-A89A-2A44E71C8C3D}" type="presParOf" srcId="{16206417-E820-4D5D-B429-62BCB509D3C2}" destId="{5E7D674E-A278-439C-8B96-9CDE5850D07F}" srcOrd="5" destOrd="0" presId="urn:microsoft.com/office/officeart/2005/8/layout/vList4"/>
    <dgm:cxn modelId="{D059B598-41E0-4DA9-ABC6-707F00BE9D7F}" type="presParOf" srcId="{16206417-E820-4D5D-B429-62BCB509D3C2}" destId="{5F66FDD5-0E15-46F8-B39E-01A14C7DAC18}" srcOrd="6" destOrd="0" presId="urn:microsoft.com/office/officeart/2005/8/layout/vList4"/>
    <dgm:cxn modelId="{76316B20-318A-40C1-871F-EA1D8D220ABE}" type="presParOf" srcId="{5F66FDD5-0E15-46F8-B39E-01A14C7DAC18}" destId="{CA8A16C9-9E75-4D86-B23B-6DBE9C6EC0AC}" srcOrd="0" destOrd="0" presId="urn:microsoft.com/office/officeart/2005/8/layout/vList4"/>
    <dgm:cxn modelId="{2204D80B-616E-4681-B140-7B53F3CD93F3}" type="presParOf" srcId="{5F66FDD5-0E15-46F8-B39E-01A14C7DAC18}" destId="{4C1D7DCC-3028-4151-B1C6-06E3634D1F76}" srcOrd="1" destOrd="0" presId="urn:microsoft.com/office/officeart/2005/8/layout/vList4"/>
    <dgm:cxn modelId="{4319B5F4-4D72-4582-9899-529ED4A42491}" type="presParOf" srcId="{5F66FDD5-0E15-46F8-B39E-01A14C7DAC18}" destId="{CC492E98-69CB-4440-8B04-40AC06B518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9824-1936-47FE-BB34-42F53072D11D}">
      <dsp:nvSpPr>
        <dsp:cNvPr id="0" name=""/>
        <dsp:cNvSpPr/>
      </dsp:nvSpPr>
      <dsp:spPr>
        <a:xfrm>
          <a:off x="0" y="0"/>
          <a:ext cx="8291264" cy="1064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Γεωργία = βάση της οικονομίας</a:t>
          </a:r>
          <a:endParaRPr lang="el-G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Σιτάρι, κριθάρι, λινάρι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Οπωροφόρα δέντρα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κηπευτικά</a:t>
          </a:r>
          <a:endParaRPr lang="el-GR" sz="1300" kern="1200" dirty="0"/>
        </a:p>
      </dsp:txBody>
      <dsp:txXfrm>
        <a:off x="1764723" y="0"/>
        <a:ext cx="6526540" cy="1064702"/>
      </dsp:txXfrm>
    </dsp:sp>
    <dsp:sp modelId="{62C7E22F-5A8E-46DA-B334-87445C941F34}">
      <dsp:nvSpPr>
        <dsp:cNvPr id="0" name=""/>
        <dsp:cNvSpPr/>
      </dsp:nvSpPr>
      <dsp:spPr>
        <a:xfrm>
          <a:off x="106470" y="106470"/>
          <a:ext cx="1658252" cy="851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9F709-3020-43FE-8A66-C52FDAE7EB5A}">
      <dsp:nvSpPr>
        <dsp:cNvPr id="0" name=""/>
        <dsp:cNvSpPr/>
      </dsp:nvSpPr>
      <dsp:spPr>
        <a:xfrm>
          <a:off x="0" y="1171172"/>
          <a:ext cx="8291264" cy="1064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Αλιεία, κτηνοτροφία</a:t>
          </a:r>
          <a:endParaRPr lang="el-G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300" kern="1200"/>
        </a:p>
      </dsp:txBody>
      <dsp:txXfrm>
        <a:off x="1764723" y="1171172"/>
        <a:ext cx="6526540" cy="1064702"/>
      </dsp:txXfrm>
    </dsp:sp>
    <dsp:sp modelId="{5043D986-8EC6-4B8D-AFAC-BD9EB3277C36}">
      <dsp:nvSpPr>
        <dsp:cNvPr id="0" name=""/>
        <dsp:cNvSpPr/>
      </dsp:nvSpPr>
      <dsp:spPr>
        <a:xfrm>
          <a:off x="106470" y="1277642"/>
          <a:ext cx="1658252" cy="851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8F15F-170B-4313-8D3B-1C24C2CE7485}">
      <dsp:nvSpPr>
        <dsp:cNvPr id="0" name=""/>
        <dsp:cNvSpPr/>
      </dsp:nvSpPr>
      <dsp:spPr>
        <a:xfrm>
          <a:off x="0" y="2342344"/>
          <a:ext cx="8291264" cy="1064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Εμπόριο</a:t>
          </a:r>
          <a:endParaRPr lang="el-G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Εξαγωγές = πάπυρος, σιτάρι, χρυσός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Εισαγωγές = ξυλεία, χαλκός, ασήμι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Βιοτεχνία, υπό την επίβλεψη του Φαραώ= ανακτορικά εργαστήρια/ ιδιωτικά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4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800" kern="1200" dirty="0"/>
        </a:p>
      </dsp:txBody>
      <dsp:txXfrm>
        <a:off x="1764723" y="2342344"/>
        <a:ext cx="6526540" cy="1064702"/>
      </dsp:txXfrm>
    </dsp:sp>
    <dsp:sp modelId="{5897B1C3-FAC0-401C-8CC0-37DAD0B7A2D0}">
      <dsp:nvSpPr>
        <dsp:cNvPr id="0" name=""/>
        <dsp:cNvSpPr/>
      </dsp:nvSpPr>
      <dsp:spPr>
        <a:xfrm>
          <a:off x="106470" y="2448815"/>
          <a:ext cx="1658252" cy="851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A16C9-9E75-4D86-B23B-6DBE9C6EC0AC}">
      <dsp:nvSpPr>
        <dsp:cNvPr id="0" name=""/>
        <dsp:cNvSpPr/>
      </dsp:nvSpPr>
      <dsp:spPr>
        <a:xfrm>
          <a:off x="0" y="3513517"/>
          <a:ext cx="8291264" cy="1597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/>
        </a:p>
      </dsp:txBody>
      <dsp:txXfrm>
        <a:off x="1764723" y="3513517"/>
        <a:ext cx="6526540" cy="1597596"/>
      </dsp:txXfrm>
    </dsp:sp>
    <dsp:sp modelId="{4C1D7DCC-3028-4151-B1C6-06E3634D1F76}">
      <dsp:nvSpPr>
        <dsp:cNvPr id="0" name=""/>
        <dsp:cNvSpPr/>
      </dsp:nvSpPr>
      <dsp:spPr>
        <a:xfrm>
          <a:off x="148681" y="3672408"/>
          <a:ext cx="1573831" cy="12798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03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0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41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6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8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48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30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51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73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6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4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0EDD-D56C-4896-8CE5-4158ECDEA088}" type="datetimeFigureOut">
              <a:rPr lang="el-GR" smtClean="0"/>
              <a:t>10/10/2020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297F-1D0B-4D5E-8177-7905D67EEF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33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dNuD5S3Jk" TargetMode="External"/><Relationship Id="rId2" Type="http://schemas.openxmlformats.org/officeDocument/2006/relationships/hyperlink" Target="https://www.youtube.com/watch?v=8jiW4oyRBL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Αίγυπτος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72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πολιτισμός</a:t>
            </a:r>
            <a:br>
              <a:rPr lang="el-GR" dirty="0" smtClean="0"/>
            </a:br>
            <a:r>
              <a:rPr lang="el-GR" dirty="0" smtClean="0"/>
              <a:t>Η θρησκεία</a:t>
            </a:r>
            <a:endParaRPr lang="el-GR" dirty="0"/>
          </a:p>
        </p:txBody>
      </p:sp>
      <p:pic>
        <p:nvPicPr>
          <p:cNvPr id="9" name="Picture 8" descr="I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17907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a and his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708275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si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6375"/>
            <a:ext cx="1736725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21" y="3146241"/>
            <a:ext cx="123507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5445224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Θεός Ρα = του ήλιου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3" y="1484783"/>
            <a:ext cx="609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Πολυθεΐα= Θεοί με κεφάλι ζώου και σώμα ανθρώπου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6525344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Ίσιδα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460912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Όσιρις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7668344" y="27089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Ώρος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5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θρησκεία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Εξαιτίας κοπιώδους ζωής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και κακουχιών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4139952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652120" y="2879228"/>
            <a:ext cx="31349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Πιστεύουν στη μετά</a:t>
            </a:r>
          </a:p>
          <a:p>
            <a:r>
              <a:rPr lang="el-GR" sz="2800" dirty="0" smtClean="0"/>
              <a:t> θάνατον ζωή</a:t>
            </a:r>
          </a:p>
          <a:p>
            <a:endParaRPr lang="el-GR" dirty="0"/>
          </a:p>
        </p:txBody>
      </p:sp>
      <p:sp>
        <p:nvSpPr>
          <p:cNvPr id="6" name="Αριστερό βέλος 5"/>
          <p:cNvSpPr/>
          <p:nvPr/>
        </p:nvSpPr>
        <p:spPr>
          <a:xfrm>
            <a:off x="4629156" y="45091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187624" y="3839590"/>
            <a:ext cx="28654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Ταριχεύουν νεκρούς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Πιστεύουν στη μετά </a:t>
            </a:r>
          </a:p>
          <a:p>
            <a:r>
              <a:rPr lang="el-GR" sz="2000" dirty="0" smtClean="0"/>
              <a:t>      θάνατον ζωή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Τους θάβουν μαζί με όλα τα σκεύη σε εντυπωσιακά ταφικά μνημεία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2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Πυραμίδες </a:t>
            </a:r>
            <a:r>
              <a:rPr lang="en-US" dirty="0" smtClean="0">
                <a:hlinkClick r:id="rId2"/>
              </a:rPr>
              <a:t>https://www.youtube.com/watch?v=8jiW4oyRBLI</a:t>
            </a:r>
            <a:endParaRPr lang="el-GR" dirty="0" smtClean="0"/>
          </a:p>
          <a:p>
            <a:r>
              <a:rPr lang="el-GR" dirty="0" smtClean="0"/>
              <a:t>Μούμιες</a:t>
            </a:r>
          </a:p>
          <a:p>
            <a:r>
              <a:rPr lang="en-US" dirty="0" smtClean="0">
                <a:hlinkClick r:id="rId3"/>
              </a:rPr>
              <a:t>https://www.youtube.com/watch?v=atdNuD5S3Jk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26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l-GR" dirty="0" smtClean="0"/>
              <a:t>Τι δείχνει η </a:t>
            </a:r>
            <a:r>
              <a:rPr lang="el-GR" dirty="0" err="1" smtClean="0"/>
              <a:t>μνημειακότητα</a:t>
            </a:r>
            <a:r>
              <a:rPr lang="el-GR" dirty="0" smtClean="0"/>
              <a:t> των πυραμίδων; </a:t>
            </a:r>
          </a:p>
          <a:p>
            <a:pPr marL="609600" indent="-609600"/>
            <a:r>
              <a:rPr lang="el-GR" dirty="0" smtClean="0"/>
              <a:t>Υπάρχουν σήμερα ανάλογα δείγματα </a:t>
            </a:r>
            <a:r>
              <a:rPr lang="el-GR" dirty="0" err="1" smtClean="0"/>
              <a:t>μνημειακότητας</a:t>
            </a:r>
            <a:r>
              <a:rPr lang="el-GR" dirty="0" smtClean="0"/>
              <a:t> ; </a:t>
            </a:r>
          </a:p>
          <a:p>
            <a:pPr marL="609600" indent="-609600"/>
            <a:r>
              <a:rPr lang="el-GR" dirty="0" smtClean="0"/>
              <a:t>Ποιες αντιλήψεις διαφαίνονται πίσω από την προσπάθεια του ανθρώπου να δημιουργήσει κάτι το μνημειώδες;</a:t>
            </a:r>
          </a:p>
          <a:p>
            <a:pPr marL="609600" indent="-609600"/>
            <a:r>
              <a:rPr lang="el-GR" dirty="0" smtClean="0"/>
              <a:t> Γιατί διαμορφώθηκαν μεταθανάτιες δοξασίες στους Αιγυπτίους;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9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Γραφή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Ήδη από 4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</a:t>
            </a:r>
          </a:p>
          <a:p>
            <a:r>
              <a:rPr lang="el-GR" dirty="0" smtClean="0"/>
              <a:t>Επινόηση γραφής δηλώνει πολιτιστικό επίπεδο</a:t>
            </a:r>
          </a:p>
          <a:p>
            <a:r>
              <a:rPr lang="el-GR" dirty="0" smtClean="0"/>
              <a:t>Χαρακτήρες – σύμβολα</a:t>
            </a:r>
          </a:p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2696"/>
            <a:ext cx="1960507" cy="2457169"/>
          </a:xfrm>
        </p:spPr>
      </p:pic>
      <p:pic>
        <p:nvPicPr>
          <p:cNvPr id="7" name="Picture 4" descr="hierogly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221163"/>
            <a:ext cx="5440362" cy="1684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Αποκρυπτογράφηση</a:t>
            </a:r>
            <a:br>
              <a:rPr lang="el-GR" dirty="0" smtClean="0"/>
            </a:br>
            <a:r>
              <a:rPr lang="el-GR" dirty="0" smtClean="0"/>
              <a:t>Στήλη Ροζέτας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1822 </a:t>
            </a:r>
            <a:r>
              <a:rPr lang="en-US" dirty="0" smtClean="0"/>
              <a:t>J. Champollion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Ανακαλύφθηκε το 1799 στο Δέλτα του Νείλου κατά τη διάρκεια της εκστρατείας του Ναπολέοντα στην Αίγυπτο. Πρόκειται για μία στήλη από μαύρο βασάλτη με το κείμενο ενός διατάγματος του 196 </a:t>
            </a:r>
            <a:r>
              <a:rPr lang="el-GR" dirty="0" err="1" smtClean="0"/>
              <a:t>π.Χ.</a:t>
            </a:r>
            <a:r>
              <a:rPr lang="el-GR" dirty="0" smtClean="0"/>
              <a:t> γραμμένο στα ιερογλυφικά, στη λαϊκή γραφή της Αιγύπτου και τα ελληνικά. Η χρήση τριών γλωσσών στο ίδιο κείμενο επέτρεψε την αποκρυπτογράφηση της Ιερογλυφικής γραφής. 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Picture 12" descr="champoll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66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0"/>
            <a:ext cx="25114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7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ero-al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963"/>
            <a:ext cx="8229600" cy="64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4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Εξιστόρηση δράσης και κατορθωμάτων Φαραώ</a:t>
            </a:r>
          </a:p>
          <a:p>
            <a:r>
              <a:rPr lang="el-GR" dirty="0" smtClean="0"/>
              <a:t>Ελάχιστα λογοτεχνικά κείμενα (ποιήματα θρησκευτικού και λυρικού περιεχομένου, λαϊκές διηγήσεις)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51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Επιστήμες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Εμπειρικές αστρονομικές γνώσεις από παρακολούθηση </a:t>
            </a:r>
            <a:r>
              <a:rPr lang="el-GR" b="1" dirty="0" smtClean="0"/>
              <a:t>πλημμυρών Νείλου</a:t>
            </a:r>
          </a:p>
          <a:p>
            <a:r>
              <a:rPr lang="el-GR" dirty="0" smtClean="0"/>
              <a:t>Καθιερώνουν ημερολόγιο 365 ημερών</a:t>
            </a:r>
          </a:p>
          <a:p>
            <a:r>
              <a:rPr lang="el-GR" dirty="0" smtClean="0"/>
              <a:t>Χωρίζουν έτος σε μήνες – εβδομάδες</a:t>
            </a:r>
          </a:p>
          <a:p>
            <a:r>
              <a:rPr lang="el-GR" dirty="0" smtClean="0"/>
              <a:t>Προσδιορίζουν ώρα βάσει ηλιακής σκιάς</a:t>
            </a:r>
          </a:p>
          <a:p>
            <a:r>
              <a:rPr lang="el-GR" dirty="0" smtClean="0"/>
              <a:t>Αναπτύσσεται η πρακτική γεωμετρία ώστε να μετρώνται οι </a:t>
            </a:r>
            <a:r>
              <a:rPr lang="el-GR" b="1" dirty="0" smtClean="0"/>
              <a:t>πλημμυρισμένες εκτάσεις</a:t>
            </a:r>
            <a:r>
              <a:rPr lang="el-GR" dirty="0" smtClean="0"/>
              <a:t> γης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990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dirty="0" smtClean="0"/>
              <a:t>Αναρωτηθήκατε</a:t>
            </a:r>
          </a:p>
          <a:p>
            <a:r>
              <a:rPr lang="el-GR" dirty="0" smtClean="0"/>
              <a:t>Τι γνώσεις χρειάζονταν για να κατασκευάσουν τις πυραμίδες;</a:t>
            </a:r>
          </a:p>
          <a:p>
            <a:r>
              <a:rPr lang="el-GR" dirty="0" smtClean="0"/>
              <a:t>Τι γνώσεις χρειάζονταν για να ταριχεύουν τους νεκρούς;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157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Διδακτικοί στόχοι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σχηματιστεί μία συνοπτική εικόνα για τον αιγυπτιακό πολιτισμό</a:t>
            </a:r>
          </a:p>
          <a:p>
            <a:r>
              <a:rPr lang="el-GR" dirty="0" smtClean="0"/>
              <a:t>Να εκτιμηθεί ο γεωγραφικός παράγοντας στην ανάπτυξη του πολιτισμού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75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Τέχνες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υπηρεσία του Φαραώ</a:t>
            </a:r>
          </a:p>
          <a:p>
            <a:r>
              <a:rPr lang="el-GR" dirty="0" smtClean="0"/>
              <a:t>Μνημειακού χαρακτήρα – επιβάλλονται με τις διαστάσεις τους</a:t>
            </a:r>
          </a:p>
          <a:p>
            <a:endParaRPr lang="el-GR" dirty="0"/>
          </a:p>
        </p:txBody>
      </p:sp>
      <p:pic>
        <p:nvPicPr>
          <p:cNvPr id="4" name="Picture 4" descr="colossus_memph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yramids-8b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381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9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της αιγυπτιακής τέχνης στην Ελλάδα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Αίγυπτος είναι η χώρα από την οποία ξεκίνησε μία μεγάλη καινοτομία στην εξέλιξη της ελληνικής πλαστικής- η χρήση μαρμάρου.</a:t>
            </a:r>
          </a:p>
          <a:p>
            <a:r>
              <a:rPr lang="el-GR" dirty="0" smtClean="0"/>
              <a:t>Οι Έλληνες είδαν τα αγάλματα σε υπερφυσικό μέγεθος και επηρεάστηκαν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43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luxo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086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517232"/>
            <a:ext cx="14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Ναός Λούξορ</a:t>
            </a:r>
            <a:endParaRPr lang="el-GR" dirty="0"/>
          </a:p>
        </p:txBody>
      </p:sp>
      <p:pic>
        <p:nvPicPr>
          <p:cNvPr id="6" name="Picture 5" descr="Karnak-col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75"/>
            <a:ext cx="3371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4797152"/>
            <a:ext cx="142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Ναός </a:t>
            </a:r>
            <a:r>
              <a:rPr lang="el-GR" dirty="0" err="1" smtClean="0"/>
              <a:t>Κορνάκ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71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χώρα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Μπορείτε να εντοπίσετε την Αίγυπτο στο χάρτη;</a:t>
            </a:r>
          </a:p>
          <a:p>
            <a:r>
              <a:rPr lang="el-GR" dirty="0" smtClean="0"/>
              <a:t>Σε ποια θέση βρίσκεται;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50" y="1600200"/>
            <a:ext cx="35954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Ας παρατηρήσουμε τη μορφολογία  της: </a:t>
            </a:r>
          </a:p>
          <a:p>
            <a:r>
              <a:rPr lang="el-GR" dirty="0" smtClean="0"/>
              <a:t>Τι παρατηρούμε; </a:t>
            </a:r>
          </a:p>
          <a:p>
            <a:r>
              <a:rPr lang="el-GR" dirty="0" smtClean="0"/>
              <a:t>Γιατί ο Ηρ</a:t>
            </a:r>
            <a:r>
              <a:rPr lang="el-GR" dirty="0"/>
              <a:t>ό</a:t>
            </a:r>
            <a:r>
              <a:rPr lang="el-GR" dirty="0" smtClean="0"/>
              <a:t>δοτος την αποκαλεί «δώρο του Νείλου»; </a:t>
            </a:r>
            <a:endParaRPr lang="el-GR" dirty="0"/>
          </a:p>
        </p:txBody>
      </p:sp>
      <p:pic>
        <p:nvPicPr>
          <p:cNvPr id="5" name="Picture 5" descr="aegyptusLandS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Παρατηρήστε την εικόνα:</a:t>
            </a:r>
          </a:p>
          <a:p>
            <a:r>
              <a:rPr lang="el-GR" dirty="0" smtClean="0"/>
              <a:t>Τι είδους χλωρίδα και πανίδα διακρίνετε;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896544" cy="4752527"/>
          </a:xfrm>
        </p:spPr>
      </p:pic>
    </p:spTree>
    <p:extLst>
      <p:ext uri="{BB962C8B-B14F-4D97-AF65-F5344CB8AC3E}">
        <p14:creationId xmlns:p14="http://schemas.microsoft.com/office/powerpoint/2010/main" val="38719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41969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οικονομία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922028"/>
              </p:ext>
            </p:extLst>
          </p:nvPr>
        </p:nvGraphicFramePr>
        <p:xfrm>
          <a:off x="457200" y="1268760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1" y="5075892"/>
            <a:ext cx="206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Παροχή υπηρεσιών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Ιερείς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Γραφείς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Στρατιωτικοί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κοινωνία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64" y="1340768"/>
            <a:ext cx="5355456" cy="5177084"/>
          </a:xfrm>
        </p:spPr>
      </p:pic>
      <p:sp>
        <p:nvSpPr>
          <p:cNvPr id="5" name="TextBox 4"/>
          <p:cNvSpPr txBox="1"/>
          <p:nvPr/>
        </p:nvSpPr>
        <p:spPr>
          <a:xfrm>
            <a:off x="827584" y="1268760"/>
            <a:ext cx="269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Υπήρχε κοινωνική ευελιξία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3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οργάνωση του κράτους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Καθοριστικός ο ρόλος της θρησκείας</a:t>
            </a:r>
          </a:p>
          <a:p>
            <a:endParaRPr lang="el-GR" dirty="0"/>
          </a:p>
          <a:p>
            <a:r>
              <a:rPr lang="el-GR" dirty="0" smtClean="0"/>
              <a:t>Θεοποίηση του Φαραώ</a:t>
            </a:r>
          </a:p>
          <a:p>
            <a:r>
              <a:rPr lang="el-GR" dirty="0" smtClean="0"/>
              <a:t>Η οργάνωση του κράτους είχε χαρακτήρα </a:t>
            </a:r>
            <a:r>
              <a:rPr lang="el-GR" b="1" dirty="0" smtClean="0"/>
              <a:t>θεοκρατικό.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353"/>
            <a:ext cx="4038600" cy="3461657"/>
          </a:xfrm>
        </p:spPr>
      </p:pic>
    </p:spTree>
    <p:extLst>
      <p:ext uri="{BB962C8B-B14F-4D97-AF65-F5344CB8AC3E}">
        <p14:creationId xmlns:p14="http://schemas.microsoft.com/office/powerpoint/2010/main" val="15475953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439</Words>
  <Application>Microsoft Office PowerPoint</Application>
  <PresentationFormat>Προβολή στην οθόνη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Η Αίγυπτος</vt:lpstr>
      <vt:lpstr>Διδακτικοί στόχοι</vt:lpstr>
      <vt:lpstr>Η χώρα</vt:lpstr>
      <vt:lpstr>Παρουσίαση του PowerPoint</vt:lpstr>
      <vt:lpstr>Παρουσίαση του PowerPoint</vt:lpstr>
      <vt:lpstr>Παρουσίαση του PowerPoint</vt:lpstr>
      <vt:lpstr>Η οικονομία</vt:lpstr>
      <vt:lpstr>Η κοινωνία</vt:lpstr>
      <vt:lpstr>Η οργάνωση του κράτους</vt:lpstr>
      <vt:lpstr>Ο πολιτισμός Η θρησκεία</vt:lpstr>
      <vt:lpstr>Η θρησκεία</vt:lpstr>
      <vt:lpstr>Παρουσίαση του PowerPoint</vt:lpstr>
      <vt:lpstr>Ερωτήσεις</vt:lpstr>
      <vt:lpstr>Γραφή</vt:lpstr>
      <vt:lpstr>Αποκρυπτογράφηση Στήλη Ροζέτας</vt:lpstr>
      <vt:lpstr>Παρουσίαση του PowerPoint</vt:lpstr>
      <vt:lpstr>Παρουσίαση του PowerPoint</vt:lpstr>
      <vt:lpstr>Επιστήμες</vt:lpstr>
      <vt:lpstr>Παρουσίαση του PowerPoint</vt:lpstr>
      <vt:lpstr>Τέχνες</vt:lpstr>
      <vt:lpstr>Επίδραση της αιγυπτιακής τέχνης στην Ελλάδα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Αίγυπτος</dc:title>
  <dc:creator>user</dc:creator>
  <cp:lastModifiedBy>user</cp:lastModifiedBy>
  <cp:revision>8</cp:revision>
  <dcterms:created xsi:type="dcterms:W3CDTF">2020-10-10T17:26:42Z</dcterms:created>
  <dcterms:modified xsi:type="dcterms:W3CDTF">2020-10-10T18:56:35Z</dcterms:modified>
</cp:coreProperties>
</file>