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1138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36EC00-AEB8-B79C-D979-4A4F75C86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4288331-411F-D9D2-7868-DB35784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EBC6596-17CC-0B2A-213B-82173124A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381-3536-4762-8F5B-76B98055397D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1D5E5D7-8D55-A615-DC49-8CE9F8154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0C17341-EE7B-6745-1652-E880EB64D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2F9D-48F0-4ACA-BB27-C6566B7BE4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9416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A1B9EF-8A13-F3E7-1BC7-0F172AAD7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010F1C6-3865-8F88-98D4-BBD7CDCE5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D7D40D4-F307-AB93-1DA6-B8E8411BD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381-3536-4762-8F5B-76B98055397D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4CF778F-DC2D-12D5-2E5E-B815208B3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D3E2A5E-CFE1-A997-19A5-FD073CC34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2F9D-48F0-4ACA-BB27-C6566B7BE4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1189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C0641C4-0C8C-34C0-5EFD-CA939A2058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657C8FB-A018-F321-0D79-1EC1D70CE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E3EBFAF-28DA-B6A7-6D97-5ACB9DB79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381-3536-4762-8F5B-76B98055397D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6ADCCA6-C830-05DD-08CA-99BCBCB76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31B299A-C30B-4EB2-F19B-F2BBCF23D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2F9D-48F0-4ACA-BB27-C6566B7BE4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126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0D793B-002A-AF45-29BF-4A1BF959C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432AFA-CE7E-3495-6632-F44D01A22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453B25F-43F3-FE2E-5C6C-8955DE2E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381-3536-4762-8F5B-76B98055397D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F5EDB87-0295-5FA3-119B-313AEBC58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25C2EC9-4D80-5EB1-8159-F399EE5C8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2F9D-48F0-4ACA-BB27-C6566B7BE4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894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AEF337-FB6C-7FE2-2B3C-4DC2C9A95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A99AD65-E76A-17C5-EFDE-ADD5038C2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506B178-4376-AA1B-1C0A-17A90856B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381-3536-4762-8F5B-76B98055397D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5F671F9-5FF8-FAED-E434-B4FA723F0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ED98B77-EBA7-0120-12B9-EB7A4ECCB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2F9D-48F0-4ACA-BB27-C6566B7BE4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693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337F85-2B84-9294-C3E0-2BE9A2F53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E5E315C-4EA4-782D-4888-8AB070E72E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37E2273-6418-3281-9C5A-38A0DBB58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E8428F9-1ED4-1606-3D8A-62440BF1D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381-3536-4762-8F5B-76B98055397D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04C1542-F715-08F5-E450-CE4C255E4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2795302-8031-7A62-9DBF-D284E5F06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2F9D-48F0-4ACA-BB27-C6566B7BE4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4369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7CAA24-45F7-87A3-060A-F66ABAB9F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071542F-DEF2-0FC9-4A16-BFE543FD6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4252C7B-FB59-7F27-C30F-265A7E44F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B5F9FAD-E0B7-48A8-7D02-3F2D1B88F0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B8CFCDA-CA8F-A2D4-88E0-FCCB3D9899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6F16079-04E7-9E00-0758-2B3664F32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381-3536-4762-8F5B-76B98055397D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4A4FEF5-BD95-4DD4-DD52-3D3022A05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12D97BD-5826-FE08-D32A-C7DAD509E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2F9D-48F0-4ACA-BB27-C6566B7BE4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7113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689A0A-055B-DB01-C07F-1B912F2E0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E9DBC5C-3AC3-7A91-58FD-D6B8A7D20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381-3536-4762-8F5B-76B98055397D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28FB398-145A-4F44-81F4-17BC52A69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1A8744F-82C2-F99D-DE25-81C0647B6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2F9D-48F0-4ACA-BB27-C6566B7BE4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497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AA939AF-6BB6-F1CE-7C8D-C44154228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381-3536-4762-8F5B-76B98055397D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6AA3462-696F-0095-E136-64C30FF40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7C59691-4F46-BFA7-1128-A384B507C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2F9D-48F0-4ACA-BB27-C6566B7BE4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354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1A3A9A-6000-5D24-0123-7868DD63F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049606-D7FE-02B7-AE78-3288AC62C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0B6E7BC-9721-1243-516F-79ACEB839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C80E150-1067-72ED-237B-46C8FA543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381-3536-4762-8F5B-76B98055397D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14AAC3A-1523-5DD3-57C3-36D36ADF0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D00912-C3D1-AA6B-BC6B-E415FE978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2F9D-48F0-4ACA-BB27-C6566B7BE4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923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2134E2-2AB2-2C27-B930-E68A1F0AE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0184A05-99EF-8A7B-759C-7DC9AD93F3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91D6993-0C0B-1A2C-CD4F-CDE043886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E316202-6A35-F398-A79B-381FF2361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16381-3536-4762-8F5B-76B98055397D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0D6574-55B7-B0CD-1EBB-3A89205BD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6702515-F430-5B1E-46F7-DC19C6532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2F9D-48F0-4ACA-BB27-C6566B7BE4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8484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6AADB2C-1FA6-4BD0-F4CB-DDF919F46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943E5B5-4514-D168-C39F-91FBF1062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69AD90B-E4B4-44E2-5B83-D44377BBE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F16381-3536-4762-8F5B-76B98055397D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ADEC741-26E3-FD23-4295-E850387F40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DE48F45-70BF-00F5-EB73-D3A955877D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E72F9D-48F0-4ACA-BB27-C6566B7BE4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8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299144-DAE4-FEFA-CEE2-7C77F896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		</a:t>
            </a:r>
            <a:r>
              <a:rPr lang="el-GR" dirty="0">
                <a:latin typeface="Cambria" panose="02040503050406030204" pitchFamily="18" charset="0"/>
                <a:ea typeface="Cambria" panose="02040503050406030204" pitchFamily="18" charset="0"/>
              </a:rPr>
              <a:t>ΣΥΝΤΑΞΗ ΓΕΡΟΥΝΔΙΟΥ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4E03AEC3-64E9-FE9D-A0D7-ECD2B9CD3D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6266362"/>
              </p:ext>
            </p:extLst>
          </p:nvPr>
        </p:nvGraphicFramePr>
        <p:xfrm>
          <a:off x="796066" y="1516828"/>
          <a:ext cx="10557731" cy="4625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7333">
                  <a:extLst>
                    <a:ext uri="{9D8B030D-6E8A-4147-A177-3AD203B41FA5}">
                      <a16:colId xmlns:a16="http://schemas.microsoft.com/office/drawing/2014/main" val="402517023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94600225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01777478"/>
                    </a:ext>
                  </a:extLst>
                </a:gridCol>
              </a:tblGrid>
              <a:tr h="496985"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ΠΤΩΣΗ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ΕΚΦΟΡΑ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ΣΥΝΤΑΚΤΙΚΟΣ ΡΟΛΟΣ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698881"/>
                  </a:ext>
                </a:extLst>
              </a:tr>
              <a:tr h="879282"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ΓΕΝΙΚΗ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ΑΠΡΟΘΕΤΗ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ΣΥΜΠΛΗΡΩΜΑ ΕΠΙΘΕΤΩΝ -ΟΥΣΙΑΣΤΙΚΩΝ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187713"/>
                  </a:ext>
                </a:extLst>
              </a:tr>
              <a:tr h="879282">
                <a:tc>
                  <a:txBody>
                    <a:bodyPr/>
                    <a:lstStyle/>
                    <a:p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ΕΜΠΡΟΘΕΤΗ (</a:t>
                      </a:r>
                      <a:r>
                        <a:rPr lang="en-US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causa/gratia +</a:t>
                      </a:r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γενική)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ΣΚΟΠΟΣ - ΑΙΤΙΑ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825586"/>
                  </a:ext>
                </a:extLst>
              </a:tr>
              <a:tr h="879282"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ΔΟΤΙΚΗ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ΑΠΡΟΘΕΤΗ (από </a:t>
                      </a:r>
                      <a:r>
                        <a:rPr lang="el-GR" sz="2000" u="sng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συγκεκριμένα </a:t>
                      </a:r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επίθετα)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ΣΚΟΠΟΣ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857827"/>
                  </a:ext>
                </a:extLst>
              </a:tr>
              <a:tr h="496985"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ΑΙΤΙΑΤΙΚΗ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ΕΜΠΡΟΘΕΤΗ (</a:t>
                      </a:r>
                      <a:r>
                        <a:rPr lang="en-US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ad/in)</a:t>
                      </a:r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ΣΚΟΠΟΣ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565833"/>
                  </a:ext>
                </a:extLst>
              </a:tr>
              <a:tr h="496985"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ΑΦΑΙΡΕΤΙΚΗ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ΑΠΡΟΘΕΤΗ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ΤΡΟΠΟΣ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099638"/>
                  </a:ext>
                </a:extLst>
              </a:tr>
              <a:tr h="496985">
                <a:tc>
                  <a:txBody>
                    <a:bodyPr/>
                    <a:lstStyle/>
                    <a:p>
                      <a:endParaRPr lang="el-GR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ΕΜΠΡΟΘΕΤΗ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ΑΝΑΦΟΡΑ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227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91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163C4C-04FA-B552-CB61-F3865A904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ΠΟΤΕ ΓΙΝΕΤΑΙ Η ΓΕΡΟΥΝΔΙΑΚΗ ΕΛΞΗ</a:t>
            </a: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29DED881-5A6E-E1B0-07A4-0EBBEE110A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9266198"/>
              </p:ext>
            </p:extLst>
          </p:nvPr>
        </p:nvGraphicFramePr>
        <p:xfrm>
          <a:off x="838200" y="1690688"/>
          <a:ext cx="10801574" cy="4150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5433">
                  <a:extLst>
                    <a:ext uri="{9D8B030D-6E8A-4147-A177-3AD203B41FA5}">
                      <a16:colId xmlns:a16="http://schemas.microsoft.com/office/drawing/2014/main" val="4142174308"/>
                    </a:ext>
                  </a:extLst>
                </a:gridCol>
                <a:gridCol w="7386141">
                  <a:extLst>
                    <a:ext uri="{9D8B030D-6E8A-4147-A177-3AD203B41FA5}">
                      <a16:colId xmlns:a16="http://schemas.microsoft.com/office/drawing/2014/main" val="392290839"/>
                    </a:ext>
                  </a:extLst>
                </a:gridCol>
              </a:tblGrid>
              <a:tr h="1037679">
                <a:tc>
                  <a:txBody>
                    <a:bodyPr/>
                    <a:lstStyle/>
                    <a:p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ΔΥΝΑΤΟΤΗΤΑ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ΕΚΦΟΡΑ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274012"/>
                  </a:ext>
                </a:extLst>
              </a:tr>
              <a:tr h="1037679">
                <a:tc>
                  <a:txBody>
                    <a:bodyPr/>
                    <a:lstStyle/>
                    <a:p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ΥΠΟΧΡΕΩΤΙΚΗ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ΕΜΠΡΟΘΕΤΟ</a:t>
                      </a:r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ΓΕΡΟΥΝΔΙΟ (ΓΕΝ/ΑΙΤ/ΑΦΑΙΡ) –</a:t>
                      </a:r>
                      <a:r>
                        <a:rPr lang="el-GR" sz="240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ΑΠΡΟΘΕΤΗ</a:t>
                      </a:r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ΔΟΤΙΚΗ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757780"/>
                  </a:ext>
                </a:extLst>
              </a:tr>
              <a:tr h="1037679">
                <a:tc>
                  <a:txBody>
                    <a:bodyPr/>
                    <a:lstStyle/>
                    <a:p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ΠΡΟΑΙΡΕΤΙΚΗ -ΠΡΟΤΙΜΗΤΕΑ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ΑΠΡΟΘΕΤΗ</a:t>
                      </a:r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 ΓΕΝΙΚΗ -ΑΦΑΙΡΕΤΙΚΗ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004820"/>
                  </a:ext>
                </a:extLst>
              </a:tr>
              <a:tr h="1037679">
                <a:tc>
                  <a:txBody>
                    <a:bodyPr/>
                    <a:lstStyle/>
                    <a:p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ΑΠΑΓΟΡΕΥΤΙΚΗ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ΜΕ ΑΝΤΙΚΕΙΜΕΝΟ </a:t>
                      </a:r>
                    </a:p>
                    <a:p>
                      <a:r>
                        <a:rPr lang="el-GR" sz="2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ΟΥΔΕΤΕΡΟ ΕΠΙΘΕΤΟΥ ‘Η ΑΝΤΩΝΥΜΙΑΣ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185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97682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82</Words>
  <Application>Microsoft Office PowerPoint</Application>
  <PresentationFormat>Ευρεία οθόνη</PresentationFormat>
  <Paragraphs>30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Cambria</vt:lpstr>
      <vt:lpstr>Θέμα του Office</vt:lpstr>
      <vt:lpstr>  ΣΥΝΤΑΞΗ ΓΕΡΟΥΝΔΙΟΥ</vt:lpstr>
      <vt:lpstr>ΠΟΤΕ ΓΙΝΕΤΑΙ Η ΓΕΡΟΥΝΔΙΑΚΗ ΕΛΞΗ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sakis arapis</dc:creator>
  <cp:lastModifiedBy>sakis arapis</cp:lastModifiedBy>
  <cp:revision>1</cp:revision>
  <cp:lastPrinted>2025-03-11T19:21:31Z</cp:lastPrinted>
  <dcterms:created xsi:type="dcterms:W3CDTF">2025-03-11T19:06:13Z</dcterms:created>
  <dcterms:modified xsi:type="dcterms:W3CDTF">2025-03-11T19:22:35Z</dcterms:modified>
</cp:coreProperties>
</file>