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891A-88EC-43C0-BA78-F3A5C9652D6A}" type="datetimeFigureOut">
              <a:rPr lang="el-GR" smtClean="0"/>
              <a:t>9/1/2026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3F5C-BCE2-4FB7-8CB2-78139AFD13CF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891A-88EC-43C0-BA78-F3A5C9652D6A}" type="datetimeFigureOut">
              <a:rPr lang="el-GR" smtClean="0"/>
              <a:t>9/1/2026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3F5C-BCE2-4FB7-8CB2-78139AFD13C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891A-88EC-43C0-BA78-F3A5C9652D6A}" type="datetimeFigureOut">
              <a:rPr lang="el-GR" smtClean="0"/>
              <a:t>9/1/2026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3F5C-BCE2-4FB7-8CB2-78139AFD13C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891A-88EC-43C0-BA78-F3A5C9652D6A}" type="datetimeFigureOut">
              <a:rPr lang="el-GR" smtClean="0"/>
              <a:t>9/1/2026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3F5C-BCE2-4FB7-8CB2-78139AFD13C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891A-88EC-43C0-BA78-F3A5C9652D6A}" type="datetimeFigureOut">
              <a:rPr lang="el-GR" smtClean="0"/>
              <a:t>9/1/2026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3F5C-BCE2-4FB7-8CB2-78139AFD13CF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891A-88EC-43C0-BA78-F3A5C9652D6A}" type="datetimeFigureOut">
              <a:rPr lang="el-GR" smtClean="0"/>
              <a:t>9/1/2026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3F5C-BCE2-4FB7-8CB2-78139AFD13C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891A-88EC-43C0-BA78-F3A5C9652D6A}" type="datetimeFigureOut">
              <a:rPr lang="el-GR" smtClean="0"/>
              <a:t>9/1/2026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3F5C-BCE2-4FB7-8CB2-78139AFD13C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891A-88EC-43C0-BA78-F3A5C9652D6A}" type="datetimeFigureOut">
              <a:rPr lang="el-GR" smtClean="0"/>
              <a:t>9/1/2026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3F5C-BCE2-4FB7-8CB2-78139AFD13C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891A-88EC-43C0-BA78-F3A5C9652D6A}" type="datetimeFigureOut">
              <a:rPr lang="el-GR" smtClean="0"/>
              <a:t>9/1/2026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3F5C-BCE2-4FB7-8CB2-78139AFD13C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891A-88EC-43C0-BA78-F3A5C9652D6A}" type="datetimeFigureOut">
              <a:rPr lang="el-GR" smtClean="0"/>
              <a:t>9/1/2026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3F5C-BCE2-4FB7-8CB2-78139AFD13C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891A-88EC-43C0-BA78-F3A5C9652D6A}" type="datetimeFigureOut">
              <a:rPr lang="el-GR" smtClean="0"/>
              <a:t>9/1/2026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B0E3F5C-BCE2-4FB7-8CB2-78139AFD13CF}" type="slidenum">
              <a:rPr lang="el-GR" smtClean="0"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E2891A-88EC-43C0-BA78-F3A5C9652D6A}" type="datetimeFigureOut">
              <a:rPr lang="el-GR" smtClean="0"/>
              <a:t>9/1/2026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0E3F5C-BCE2-4FB7-8CB2-78139AFD13CF}" type="slidenum">
              <a:rPr lang="el-GR" smtClean="0"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ΚΕΦΑΛΑΙΟ 4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err="1" smtClean="0"/>
              <a:t>Καρβοξυλικά</a:t>
            </a:r>
            <a:r>
              <a:rPr lang="el-GR" dirty="0" smtClean="0"/>
              <a:t> οξέα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80004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7388" y="106363"/>
            <a:ext cx="5227637" cy="664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</TotalTime>
  <Words>4</Words>
  <Application>Microsoft Office PowerPoint</Application>
  <PresentationFormat>Προβολή στην οθόνη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4" baseType="lpstr">
      <vt:lpstr>Ροή</vt:lpstr>
      <vt:lpstr>ΚΕΦΑΛΑΙΟ 4</vt:lpstr>
      <vt:lpstr>Διαφάνεια 2</vt:lpstr>
      <vt:lpstr>Διαφάνεια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ΚΕΦΑΛΑΙΟ 4</dc:title>
  <dc:creator>Βούλα</dc:creator>
  <cp:lastModifiedBy>Βούλα</cp:lastModifiedBy>
  <cp:revision>2</cp:revision>
  <dcterms:created xsi:type="dcterms:W3CDTF">2026-01-09T09:59:55Z</dcterms:created>
  <dcterms:modified xsi:type="dcterms:W3CDTF">2026-01-09T10:04:52Z</dcterms:modified>
</cp:coreProperties>
</file>