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8AE46-B171-44C5-AF9E-0830CF9C5ED7}" type="datetimeFigureOut">
              <a:rPr lang="el-GR" smtClean="0"/>
              <a:pPr/>
              <a:t>17/12/2024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A97F6-218F-4A19-8F65-C5701C8D434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-child.gr/health-education/%CE%BC%CE%AC%CE%B8%CE%B7%CE%BC%CE%B1-2-%CE%B1%CE%BB%CE%BA%CE%BF%CF%8C%CE%BB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solidFill>
            <a:schemeClr val="accent5">
              <a:lumMod val="60000"/>
              <a:lumOff val="40000"/>
            </a:schemeClr>
          </a:solidFill>
        </p:spPr>
        <p:txBody>
          <a:bodyPr anchor="b"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Αλκοόλ και έφηβοι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dirty="0"/>
              <a:t>Κατά την οξεία μέθη το επίπεδο του αλκοόλ στον οργανισμό είναι τόσο υψηλό ώστε:</a:t>
            </a:r>
          </a:p>
          <a:p>
            <a:r>
              <a:rPr lang="el-GR" dirty="0"/>
              <a:t>Επηρεάζει τα τμήματα του εγκεφάλου που ελέγχουν την </a:t>
            </a:r>
            <a:r>
              <a:rPr lang="el-GR" b="1" dirty="0"/>
              <a:t>ισορροπία</a:t>
            </a:r>
            <a:r>
              <a:rPr lang="el-GR" dirty="0"/>
              <a:t> και την </a:t>
            </a:r>
            <a:r>
              <a:rPr lang="el-GR" b="1" dirty="0" smtClean="0"/>
              <a:t>ομιλία.</a:t>
            </a:r>
            <a:endParaRPr lang="el-GR" b="1" dirty="0"/>
          </a:p>
          <a:p>
            <a:r>
              <a:rPr lang="el-GR" dirty="0"/>
              <a:t>Προσβάλλει τα νεύρα που ελέγχουν την </a:t>
            </a:r>
            <a:r>
              <a:rPr lang="el-GR" b="1" dirty="0"/>
              <a:t>αναπνοή</a:t>
            </a:r>
            <a:r>
              <a:rPr lang="el-GR" dirty="0"/>
              <a:t> και τον </a:t>
            </a:r>
            <a:r>
              <a:rPr lang="el-GR" b="1" dirty="0"/>
              <a:t>καρδιακό </a:t>
            </a:r>
            <a:r>
              <a:rPr lang="el-GR" b="1" dirty="0" smtClean="0"/>
              <a:t>παλμό.</a:t>
            </a:r>
            <a:endParaRPr lang="el-GR" b="1" dirty="0"/>
          </a:p>
          <a:p>
            <a:r>
              <a:rPr lang="el-GR" dirty="0"/>
              <a:t>Μειώνει την σωματική θερμοκρασία (μπορεί να αναπτυχθεί </a:t>
            </a:r>
            <a:r>
              <a:rPr lang="el-GR" b="1" dirty="0"/>
              <a:t>υποθερμία</a:t>
            </a:r>
            <a:r>
              <a:rPr lang="el-GR" dirty="0" smtClean="0"/>
              <a:t>).</a:t>
            </a:r>
            <a:endParaRPr lang="el-GR" dirty="0"/>
          </a:p>
          <a:p>
            <a:r>
              <a:rPr lang="el-GR" dirty="0"/>
              <a:t>Αδρανοποιεί τον αντανακλαστικό σπασμό του </a:t>
            </a:r>
            <a:r>
              <a:rPr lang="el-GR" b="1" dirty="0"/>
              <a:t>λάρυγγα</a:t>
            </a:r>
            <a:r>
              <a:rPr lang="el-GR" dirty="0"/>
              <a:t>. Αυτό έχει ως συνέπεια να μένει ανοικτή η δίοδος προς τους πνεύμονες και, αν ο έφηβος κάνει έμετο, υπάρχει κίνδυνος </a:t>
            </a:r>
            <a:r>
              <a:rPr lang="el-GR" dirty="0" err="1"/>
              <a:t>εισρόφησης</a:t>
            </a:r>
            <a:r>
              <a:rPr lang="el-GR" dirty="0"/>
              <a:t> και πνιγμού.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/>
              <a:t>Βλάβες στο ήπαρ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</a:t>
            </a:r>
            <a:r>
              <a:rPr lang="el-GR" dirty="0"/>
              <a:t>μεταβολισμός του οινοπνεύματος γίνεται στο ήπαρ και η συχνή κατανάλωση αλκοόλ αυξάνει τον κίνδυνο ανάπτυξης βλαβών στο όργανο. Η ηπατοπάθεια, όμως, τα πρώτα χρόνια συνήθως δεν προκαλεί συμπτώματα και έτσι οι έφηβοι δεν την αντιλαμβάνονται παρά μόνο όταν είναι </a:t>
            </a:r>
            <a:r>
              <a:rPr lang="el-GR" dirty="0" smtClean="0"/>
              <a:t>αργά.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/>
              <a:t>Προβλήματα στην ανάπτυξη του εγκεφάλου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l-GR" b="1" dirty="0"/>
          </a:p>
          <a:p>
            <a:r>
              <a:rPr lang="el-GR" dirty="0"/>
              <a:t>Το ποτό μπορεί να επηρεάσει την ανάπτυξη του εγκεφάλου στα άτομα ηλικίας </a:t>
            </a:r>
            <a:r>
              <a:rPr lang="el-GR" b="1" dirty="0"/>
              <a:t>κάτω των 25 ετών και ιδίως πριν τα 15 </a:t>
            </a:r>
            <a:r>
              <a:rPr lang="el-GR" dirty="0"/>
              <a:t>έτη. Ο εγκέφαλος των εφήβων βρίσκεται ακόμα στο στάδιο της ανάπτυξης, με τον </a:t>
            </a:r>
            <a:r>
              <a:rPr lang="el-GR" i="1" dirty="0"/>
              <a:t>μετωπιαίο λοβό</a:t>
            </a:r>
            <a:r>
              <a:rPr lang="el-GR" dirty="0"/>
              <a:t> και τον </a:t>
            </a:r>
            <a:r>
              <a:rPr lang="el-GR" i="1" dirty="0"/>
              <a:t>ιππόκαμπο</a:t>
            </a:r>
            <a:r>
              <a:rPr lang="el-GR" dirty="0"/>
              <a:t> να είναι τα τμήματα που υφίστανται τις μεγαλύτερες αλλαγές στην εφηβεία. Τα τμήματα αυτά σχετίζονται με τα </a:t>
            </a:r>
            <a:r>
              <a:rPr lang="el-GR" b="1" dirty="0"/>
              <a:t>κίνητρα</a:t>
            </a:r>
            <a:r>
              <a:rPr lang="el-GR" dirty="0"/>
              <a:t>, τις </a:t>
            </a:r>
            <a:r>
              <a:rPr lang="el-GR" b="1" dirty="0"/>
              <a:t>παρορμήσει</a:t>
            </a:r>
            <a:r>
              <a:rPr lang="el-GR" dirty="0"/>
              <a:t>ς και τον </a:t>
            </a:r>
            <a:r>
              <a:rPr lang="el-GR" b="1" dirty="0"/>
              <a:t>εθισμό</a:t>
            </a:r>
            <a:r>
              <a:rPr lang="el-GR" dirty="0"/>
              <a:t>.</a:t>
            </a:r>
          </a:p>
          <a:p>
            <a:r>
              <a:rPr lang="el-GR" dirty="0"/>
              <a:t>Το αλκοόλ επηρεάζει επίσης τη λειτουργία της μνήμης, τις αντιδράσεις, τη μαθησιακή ικανότητα και την προσοχή. </a:t>
            </a:r>
            <a:r>
              <a:rPr lang="el-GR" dirty="0" err="1" smtClean="0"/>
              <a:t>Όλ</a:t>
            </a:r>
            <a:r>
              <a:rPr lang="el-GR" dirty="0"/>
              <a:t>’ αυτά είναι απαραίτητα για τις </a:t>
            </a:r>
            <a:r>
              <a:rPr lang="el-GR" b="1" dirty="0"/>
              <a:t>ακαδημαϊκές επιδόσεις</a:t>
            </a:r>
            <a:r>
              <a:rPr lang="el-GR" dirty="0"/>
              <a:t>, οι οποίες έχει βρεθεί ότι </a:t>
            </a:r>
            <a:r>
              <a:rPr lang="el-GR" b="1" dirty="0"/>
              <a:t>είναι χαμηλότερες στους εφήβους που πίνουν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/>
              <a:t>Ατυχήματα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l-GR" dirty="0"/>
              <a:t>ποτό επηρεάζει την κρίση και τον συντονισμό των κινήσεων και οι έφηβοι που πίνουν γίνονται επιρρεπείς στα ατυχήματα.</a:t>
            </a:r>
          </a:p>
          <a:p>
            <a:r>
              <a:rPr lang="el-GR" dirty="0"/>
              <a:t>Μελέτες έχουν δείξει ότι οι έφηβοι που πίνουν διατρέχουν τριπλάσιο κίνδυνο θανατηφόρου </a:t>
            </a:r>
            <a:r>
              <a:rPr lang="el-GR" dirty="0" smtClean="0"/>
              <a:t>τροχαίο.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/>
              <a:t>Ριψοκίνδυνες συμπεριφορές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Επειδή </a:t>
            </a:r>
            <a:r>
              <a:rPr lang="el-GR" dirty="0"/>
              <a:t>το αλκοόλ διαταράσσει την κρίση, οι έφηβοι που πίνουν μπορεί εύκολα να γίνουν ριψοκίνδυνοι στο σεξ. Σε τέτοια περίπτωση διατρέχουν αυξημένο κίνδυνο ανεπιθύμητων κυήσεων και μόλυνσης με κάποιο σεξουαλικώς μεταδιδόμενο νόσημα.</a:t>
            </a:r>
          </a:p>
          <a:p>
            <a:r>
              <a:rPr lang="el-GR" dirty="0"/>
              <a:t>Είναι επίσης πιθανότερο να επιδείξουν </a:t>
            </a:r>
            <a:r>
              <a:rPr lang="el-GR" dirty="0" err="1"/>
              <a:t>παραβατική</a:t>
            </a:r>
            <a:r>
              <a:rPr lang="el-GR" dirty="0"/>
              <a:t> συμπεριφορά, επιθετικότητα και βιαιότητα. Έχουν επίσης αυξημένες πιθανότητες να πέσουν θύματα εκμετάλλευσης (π.χ. σεξουαλικής, οικονομικής) από άλλα άτομα, σύμφωνα με την </a:t>
            </a:r>
            <a:r>
              <a:rPr lang="el-GR" b="1" dirty="0">
                <a:hlinkClick r:id="rId2"/>
              </a:rPr>
              <a:t>Ελληνική Παιδιατρική Εταιρεία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l-GR" b="1" dirty="0" smtClean="0"/>
              <a:t>Ψυχικές διαταραχές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Η </a:t>
            </a:r>
            <a:r>
              <a:rPr lang="el-GR" dirty="0"/>
              <a:t>συστηματική κατανάλωση αλκοόλ στην εφηβεία ανοίγει τον δρόμο στον εθισμό, ιδίως όταν οι έφηβοι πίνουν επειδή νομίζουν ότι το ποτό τους βοηθά να αντιμετωπίζουν καλύτερα τα προβλήματά τους.</a:t>
            </a:r>
          </a:p>
          <a:p>
            <a:r>
              <a:rPr lang="el-GR" dirty="0"/>
              <a:t>Επιπλέον, οι έφηβοι που πίνουν πολύ έχουν  αυξημένες πιθανότητες να παρουσιάσουν συμπτώματα κατάθλιψης, αγχώδους διαταραχής και </a:t>
            </a:r>
            <a:r>
              <a:rPr lang="el-GR" dirty="0" smtClean="0"/>
              <a:t>στρες.</a:t>
            </a:r>
          </a:p>
          <a:p>
            <a:r>
              <a:rPr lang="el-GR" dirty="0" smtClean="0"/>
              <a:t>Και με αποτέλεσμα η συνήθεια </a:t>
            </a:r>
            <a:r>
              <a:rPr lang="el-GR" smtClean="0"/>
              <a:t>της εφηβικής </a:t>
            </a:r>
            <a:r>
              <a:rPr lang="el-GR" dirty="0" smtClean="0"/>
              <a:t>ηλικίας να παραμείνει συνήθεια μιας ζωής.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319</Words>
  <Application>Microsoft Office PowerPoint</Application>
  <PresentationFormat>Προβολή στην οθόνη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     Αλκοόλ και έφηβοι </vt:lpstr>
      <vt:lpstr>Βλάβες στο ήπαρ </vt:lpstr>
      <vt:lpstr>Προβλήματα στην ανάπτυξη του εγκεφάλου</vt:lpstr>
      <vt:lpstr>Ατυχήματα </vt:lpstr>
      <vt:lpstr>Ριψοκίνδυνες συμπεριφορές </vt:lpstr>
      <vt:lpstr>Ψυχικές διαταραχές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Voula Stergiou</dc:creator>
  <cp:lastModifiedBy>Βούλα</cp:lastModifiedBy>
  <cp:revision>3</cp:revision>
  <dcterms:created xsi:type="dcterms:W3CDTF">2021-03-25T22:08:50Z</dcterms:created>
  <dcterms:modified xsi:type="dcterms:W3CDTF">2024-12-17T08:23:24Z</dcterms:modified>
</cp:coreProperties>
</file>