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50" r:id="rId1"/>
  </p:sldMasterIdLst>
  <p:sldIdLst>
    <p:sldId id="256" r:id="rId2"/>
    <p:sldId id="257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4"/>
    <p:restoredTop sz="94206"/>
  </p:normalViewPr>
  <p:slideViewPr>
    <p:cSldViewPr snapToGrid="0">
      <p:cViewPr varScale="1">
        <p:scale>
          <a:sx n="78" d="100"/>
          <a:sy n="78" d="100"/>
        </p:scale>
        <p:origin x="4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01BED1-E5DA-7546-9C02-3DF26291620E}" type="doc">
      <dgm:prSet loTypeId="urn:microsoft.com/office/officeart/2005/8/layout/radial1" loCatId="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l-GR"/>
        </a:p>
      </dgm:t>
    </dgm:pt>
    <dgm:pt modelId="{856F3750-B5EA-AB46-BA05-47E5477E7A03}">
      <dgm:prSet phldrT="[Κείμενο]" custT="1"/>
      <dgm:spPr/>
      <dgm:t>
        <a:bodyPr/>
        <a:lstStyle/>
        <a:p>
          <a:pPr algn="ctr"/>
          <a:r>
            <a:rPr lang="el-GR" sz="2000" dirty="0">
              <a:solidFill>
                <a:srgbClr val="7030A0"/>
              </a:solidFill>
            </a:rPr>
            <a:t>ΔΙΑΤΡΟΦΙΚΗ  </a:t>
          </a:r>
        </a:p>
        <a:p>
          <a:pPr algn="ctr"/>
          <a:r>
            <a:rPr lang="el-GR" sz="2000" dirty="0">
              <a:solidFill>
                <a:srgbClr val="7030A0"/>
              </a:solidFill>
            </a:rPr>
            <a:t>ΣΥΜΠΕΡΙΦΟΡΑ            </a:t>
          </a:r>
        </a:p>
      </dgm:t>
    </dgm:pt>
    <dgm:pt modelId="{AE9D981E-A509-8C46-BA79-334924549CDD}" type="parTrans" cxnId="{5F885AAB-BB1E-9648-BA96-26DDDA7BB8AC}">
      <dgm:prSet/>
      <dgm:spPr/>
      <dgm:t>
        <a:bodyPr/>
        <a:lstStyle/>
        <a:p>
          <a:pPr algn="ctr"/>
          <a:endParaRPr lang="el-GR" sz="2000">
            <a:solidFill>
              <a:srgbClr val="7030A0"/>
            </a:solidFill>
          </a:endParaRPr>
        </a:p>
      </dgm:t>
    </dgm:pt>
    <dgm:pt modelId="{35CDF0DE-12B7-6740-B23B-19FF6289881E}" type="sibTrans" cxnId="{5F885AAB-BB1E-9648-BA96-26DDDA7BB8AC}">
      <dgm:prSet/>
      <dgm:spPr/>
      <dgm:t>
        <a:bodyPr/>
        <a:lstStyle/>
        <a:p>
          <a:pPr algn="ctr"/>
          <a:endParaRPr lang="el-GR" sz="2000">
            <a:solidFill>
              <a:srgbClr val="7030A0"/>
            </a:solidFill>
          </a:endParaRPr>
        </a:p>
      </dgm:t>
    </dgm:pt>
    <dgm:pt modelId="{4CE8DE00-0C69-DC4D-80DC-E295179C36E7}">
      <dgm:prSet phldrT="[Κείμενο]" custT="1"/>
      <dgm:spPr/>
      <dgm:t>
        <a:bodyPr/>
        <a:lstStyle/>
        <a:p>
          <a:pPr algn="ctr"/>
          <a:r>
            <a:rPr lang="el-GR" sz="2000" dirty="0">
              <a:solidFill>
                <a:srgbClr val="7030A0"/>
              </a:solidFill>
            </a:rPr>
            <a:t>ΔΙΑΘΕΣΙΜΟΤΗΤΑ</a:t>
          </a:r>
        </a:p>
      </dgm:t>
    </dgm:pt>
    <dgm:pt modelId="{D481DFE6-CA75-9B4B-8321-9C2CA3B9D64C}" type="parTrans" cxnId="{A98DB8A5-EBFA-9343-BEF9-1E41FF1AFCDE}">
      <dgm:prSet custT="1"/>
      <dgm:spPr/>
      <dgm:t>
        <a:bodyPr/>
        <a:lstStyle/>
        <a:p>
          <a:pPr algn="ctr"/>
          <a:endParaRPr lang="el-GR" sz="2000">
            <a:solidFill>
              <a:srgbClr val="7030A0"/>
            </a:solidFill>
          </a:endParaRPr>
        </a:p>
      </dgm:t>
    </dgm:pt>
    <dgm:pt modelId="{1FF34190-BB86-DF47-9833-24B6482AC1E3}" type="sibTrans" cxnId="{A98DB8A5-EBFA-9343-BEF9-1E41FF1AFCDE}">
      <dgm:prSet/>
      <dgm:spPr/>
      <dgm:t>
        <a:bodyPr/>
        <a:lstStyle/>
        <a:p>
          <a:pPr algn="ctr"/>
          <a:endParaRPr lang="el-GR" sz="2000">
            <a:solidFill>
              <a:srgbClr val="7030A0"/>
            </a:solidFill>
          </a:endParaRPr>
        </a:p>
      </dgm:t>
    </dgm:pt>
    <dgm:pt modelId="{DB68A0FF-E30C-DE46-A9D2-E7005D34F5DC}">
      <dgm:prSet phldrT="[Κείμενο]" custT="1"/>
      <dgm:spPr/>
      <dgm:t>
        <a:bodyPr/>
        <a:lstStyle/>
        <a:p>
          <a:pPr algn="ctr"/>
          <a:r>
            <a:rPr lang="el-GR" sz="2000" dirty="0">
              <a:solidFill>
                <a:srgbClr val="7030A0"/>
              </a:solidFill>
            </a:rPr>
            <a:t>ΔΙΑΦΗΜΙΣΗ</a:t>
          </a:r>
        </a:p>
      </dgm:t>
    </dgm:pt>
    <dgm:pt modelId="{F3FD044F-8194-EE47-9B99-6F46D6BD6A68}" type="parTrans" cxnId="{A81B381C-6A5D-3B4E-A84C-AFE0F9D8307C}">
      <dgm:prSet custT="1"/>
      <dgm:spPr/>
      <dgm:t>
        <a:bodyPr/>
        <a:lstStyle/>
        <a:p>
          <a:pPr algn="ctr"/>
          <a:endParaRPr lang="el-GR" sz="2000">
            <a:solidFill>
              <a:srgbClr val="7030A0"/>
            </a:solidFill>
          </a:endParaRPr>
        </a:p>
      </dgm:t>
    </dgm:pt>
    <dgm:pt modelId="{01AFA73B-044C-9D43-A608-32C98C96EF27}" type="sibTrans" cxnId="{A81B381C-6A5D-3B4E-A84C-AFE0F9D8307C}">
      <dgm:prSet/>
      <dgm:spPr/>
      <dgm:t>
        <a:bodyPr/>
        <a:lstStyle/>
        <a:p>
          <a:pPr algn="ctr"/>
          <a:endParaRPr lang="el-GR" sz="2000">
            <a:solidFill>
              <a:srgbClr val="7030A0"/>
            </a:solidFill>
          </a:endParaRPr>
        </a:p>
      </dgm:t>
    </dgm:pt>
    <dgm:pt modelId="{D5CAB351-2FB8-5146-B5C3-5C4617CA6809}">
      <dgm:prSet phldrT="[Κείμενο]" custT="1"/>
      <dgm:spPr/>
      <dgm:t>
        <a:bodyPr/>
        <a:lstStyle/>
        <a:p>
          <a:pPr algn="ctr"/>
          <a:r>
            <a:rPr lang="el-GR" sz="2000" dirty="0">
              <a:solidFill>
                <a:srgbClr val="7030A0"/>
              </a:solidFill>
            </a:rPr>
            <a:t>ΤΡΟΠΟΣ</a:t>
          </a:r>
        </a:p>
        <a:p>
          <a:pPr algn="ctr"/>
          <a:r>
            <a:rPr lang="el-GR" sz="2000" dirty="0">
              <a:solidFill>
                <a:srgbClr val="7030A0"/>
              </a:solidFill>
            </a:rPr>
            <a:t>ΖΩΗΣ</a:t>
          </a:r>
        </a:p>
      </dgm:t>
    </dgm:pt>
    <dgm:pt modelId="{2041B94A-2708-CA4D-A3F4-FA9CB9996156}" type="parTrans" cxnId="{849F8E8C-DC53-2A49-A122-3A9A6425839B}">
      <dgm:prSet custT="1"/>
      <dgm:spPr/>
      <dgm:t>
        <a:bodyPr/>
        <a:lstStyle/>
        <a:p>
          <a:pPr algn="ctr"/>
          <a:endParaRPr lang="el-GR" sz="2000">
            <a:solidFill>
              <a:srgbClr val="7030A0"/>
            </a:solidFill>
          </a:endParaRPr>
        </a:p>
      </dgm:t>
    </dgm:pt>
    <dgm:pt modelId="{B6534E66-2DBD-6C4F-8845-B9DCA0AC2204}" type="sibTrans" cxnId="{849F8E8C-DC53-2A49-A122-3A9A6425839B}">
      <dgm:prSet/>
      <dgm:spPr/>
      <dgm:t>
        <a:bodyPr/>
        <a:lstStyle/>
        <a:p>
          <a:pPr algn="ctr"/>
          <a:endParaRPr lang="el-GR" sz="2000">
            <a:solidFill>
              <a:srgbClr val="7030A0"/>
            </a:solidFill>
          </a:endParaRPr>
        </a:p>
      </dgm:t>
    </dgm:pt>
    <dgm:pt modelId="{E121150E-F472-6B4A-86B2-951CB9B1DB9C}">
      <dgm:prSet phldrT="[Κείμενο]" custT="1"/>
      <dgm:spPr/>
      <dgm:t>
        <a:bodyPr/>
        <a:lstStyle/>
        <a:p>
          <a:pPr algn="ctr"/>
          <a:r>
            <a:rPr lang="el-GR" sz="2000" dirty="0">
              <a:solidFill>
                <a:srgbClr val="7030A0"/>
              </a:solidFill>
            </a:rPr>
            <a:t>ΘΡΗΣΚΕΙΑ</a:t>
          </a:r>
        </a:p>
      </dgm:t>
    </dgm:pt>
    <dgm:pt modelId="{A408FCE5-58B9-B647-B512-A8A6810E95B5}" type="parTrans" cxnId="{18F47893-A576-164E-A4AB-B8222F668044}">
      <dgm:prSet custT="1"/>
      <dgm:spPr/>
      <dgm:t>
        <a:bodyPr/>
        <a:lstStyle/>
        <a:p>
          <a:pPr algn="ctr"/>
          <a:endParaRPr lang="el-GR" sz="2000">
            <a:solidFill>
              <a:srgbClr val="7030A0"/>
            </a:solidFill>
          </a:endParaRPr>
        </a:p>
      </dgm:t>
    </dgm:pt>
    <dgm:pt modelId="{3ACA13FC-2239-DD4C-ACB0-8455ACDF53FC}" type="sibTrans" cxnId="{18F47893-A576-164E-A4AB-B8222F668044}">
      <dgm:prSet/>
      <dgm:spPr/>
      <dgm:t>
        <a:bodyPr/>
        <a:lstStyle/>
        <a:p>
          <a:pPr algn="ctr"/>
          <a:endParaRPr lang="el-GR" sz="2000">
            <a:solidFill>
              <a:srgbClr val="7030A0"/>
            </a:solidFill>
          </a:endParaRPr>
        </a:p>
      </dgm:t>
    </dgm:pt>
    <dgm:pt modelId="{74824E14-38A1-FF4A-AD3C-DDB59B93D720}" type="pres">
      <dgm:prSet presAssocID="{3601BED1-E5DA-7546-9C02-3DF26291620E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49F5128-DE1C-8346-A418-0C21AFD9C61A}" type="pres">
      <dgm:prSet presAssocID="{856F3750-B5EA-AB46-BA05-47E5477E7A03}" presName="centerShape" presStyleLbl="node0" presStyleIdx="0" presStyleCnt="1" custScaleX="137388" custScaleY="52114" custLinFactNeighborX="6346" custLinFactNeighborY="-1757"/>
      <dgm:spPr/>
    </dgm:pt>
    <dgm:pt modelId="{403CD193-F8F6-B748-89F3-C2A2D41D0FB1}" type="pres">
      <dgm:prSet presAssocID="{D481DFE6-CA75-9B4B-8321-9C2CA3B9D64C}" presName="Name9" presStyleLbl="parChTrans1D2" presStyleIdx="0" presStyleCnt="4"/>
      <dgm:spPr/>
    </dgm:pt>
    <dgm:pt modelId="{896C32AF-D1A4-E144-9E31-CB98F5440C8D}" type="pres">
      <dgm:prSet presAssocID="{D481DFE6-CA75-9B4B-8321-9C2CA3B9D64C}" presName="connTx" presStyleLbl="parChTrans1D2" presStyleIdx="0" presStyleCnt="4"/>
      <dgm:spPr/>
    </dgm:pt>
    <dgm:pt modelId="{AE0D9356-D8F0-784D-AC57-717D2261FE2E}" type="pres">
      <dgm:prSet presAssocID="{4CE8DE00-0C69-DC4D-80DC-E295179C36E7}" presName="node" presStyleLbl="node1" presStyleIdx="0" presStyleCnt="4" custScaleX="159941" custScaleY="47504" custRadScaleRad="71237" custRadScaleInc="15526">
        <dgm:presLayoutVars>
          <dgm:bulletEnabled val="1"/>
        </dgm:presLayoutVars>
      </dgm:prSet>
      <dgm:spPr/>
    </dgm:pt>
    <dgm:pt modelId="{85DB8E1B-C0B4-BD49-B9B0-BDE4235DC895}" type="pres">
      <dgm:prSet presAssocID="{F3FD044F-8194-EE47-9B99-6F46D6BD6A68}" presName="Name9" presStyleLbl="parChTrans1D2" presStyleIdx="1" presStyleCnt="4"/>
      <dgm:spPr/>
    </dgm:pt>
    <dgm:pt modelId="{B567FDF8-DB32-A14E-A579-BBD054F764D3}" type="pres">
      <dgm:prSet presAssocID="{F3FD044F-8194-EE47-9B99-6F46D6BD6A68}" presName="connTx" presStyleLbl="parChTrans1D2" presStyleIdx="1" presStyleCnt="4"/>
      <dgm:spPr/>
    </dgm:pt>
    <dgm:pt modelId="{BC6812E0-4F0F-0E45-8A21-BDDDA71442B6}" type="pres">
      <dgm:prSet presAssocID="{DB68A0FF-E30C-DE46-A9D2-E7005D34F5DC}" presName="node" presStyleLbl="node1" presStyleIdx="1" presStyleCnt="4" custScaleX="141004" custScaleY="50953" custRadScaleRad="125722" custRadScaleInc="568">
        <dgm:presLayoutVars>
          <dgm:bulletEnabled val="1"/>
        </dgm:presLayoutVars>
      </dgm:prSet>
      <dgm:spPr/>
    </dgm:pt>
    <dgm:pt modelId="{A545B3C0-96D2-1F43-AE53-15AC7ED050AD}" type="pres">
      <dgm:prSet presAssocID="{2041B94A-2708-CA4D-A3F4-FA9CB9996156}" presName="Name9" presStyleLbl="parChTrans1D2" presStyleIdx="2" presStyleCnt="4"/>
      <dgm:spPr/>
    </dgm:pt>
    <dgm:pt modelId="{1E6CC38D-435E-DA4E-AF0E-8E9FB5A1DF7B}" type="pres">
      <dgm:prSet presAssocID="{2041B94A-2708-CA4D-A3F4-FA9CB9996156}" presName="connTx" presStyleLbl="parChTrans1D2" presStyleIdx="2" presStyleCnt="4"/>
      <dgm:spPr/>
    </dgm:pt>
    <dgm:pt modelId="{D0CDFB1D-BA11-404F-AC70-89B1860E47AE}" type="pres">
      <dgm:prSet presAssocID="{D5CAB351-2FB8-5146-B5C3-5C4617CA6809}" presName="node" presStyleLbl="node1" presStyleIdx="2" presStyleCnt="4" custScaleX="146009" custScaleY="44056" custRadScaleRad="62179" custRadScaleInc="-23941">
        <dgm:presLayoutVars>
          <dgm:bulletEnabled val="1"/>
        </dgm:presLayoutVars>
      </dgm:prSet>
      <dgm:spPr/>
    </dgm:pt>
    <dgm:pt modelId="{176D4D48-9386-B44C-AD85-F4E0B012ECD6}" type="pres">
      <dgm:prSet presAssocID="{A408FCE5-58B9-B647-B512-A8A6810E95B5}" presName="Name9" presStyleLbl="parChTrans1D2" presStyleIdx="3" presStyleCnt="4"/>
      <dgm:spPr/>
    </dgm:pt>
    <dgm:pt modelId="{B7C088D4-3DE1-6C47-96F9-745B9A6F718D}" type="pres">
      <dgm:prSet presAssocID="{A408FCE5-58B9-B647-B512-A8A6810E95B5}" presName="connTx" presStyleLbl="parChTrans1D2" presStyleIdx="3" presStyleCnt="4"/>
      <dgm:spPr/>
    </dgm:pt>
    <dgm:pt modelId="{4648DFA2-6B0E-6D4B-9EA8-2E7E02EA056C}" type="pres">
      <dgm:prSet presAssocID="{E121150E-F472-6B4A-86B2-951CB9B1DB9C}" presName="node" presStyleLbl="node1" presStyleIdx="3" presStyleCnt="4" custScaleX="145970" custScaleY="51312" custRadScaleRad="107739" custRadScaleInc="5683">
        <dgm:presLayoutVars>
          <dgm:bulletEnabled val="1"/>
        </dgm:presLayoutVars>
      </dgm:prSet>
      <dgm:spPr/>
    </dgm:pt>
  </dgm:ptLst>
  <dgm:cxnLst>
    <dgm:cxn modelId="{433E170A-4296-D94B-8494-042578479E61}" type="presOf" srcId="{D481DFE6-CA75-9B4B-8321-9C2CA3B9D64C}" destId="{896C32AF-D1A4-E144-9E31-CB98F5440C8D}" srcOrd="1" destOrd="0" presId="urn:microsoft.com/office/officeart/2005/8/layout/radial1"/>
    <dgm:cxn modelId="{A73F161C-4D47-0346-B799-06756E378951}" type="presOf" srcId="{4CE8DE00-0C69-DC4D-80DC-E295179C36E7}" destId="{AE0D9356-D8F0-784D-AC57-717D2261FE2E}" srcOrd="0" destOrd="0" presId="urn:microsoft.com/office/officeart/2005/8/layout/radial1"/>
    <dgm:cxn modelId="{A81B381C-6A5D-3B4E-A84C-AFE0F9D8307C}" srcId="{856F3750-B5EA-AB46-BA05-47E5477E7A03}" destId="{DB68A0FF-E30C-DE46-A9D2-E7005D34F5DC}" srcOrd="1" destOrd="0" parTransId="{F3FD044F-8194-EE47-9B99-6F46D6BD6A68}" sibTransId="{01AFA73B-044C-9D43-A608-32C98C96EF27}"/>
    <dgm:cxn modelId="{DB44B93F-E749-D544-8821-97161CFA938A}" type="presOf" srcId="{2041B94A-2708-CA4D-A3F4-FA9CB9996156}" destId="{1E6CC38D-435E-DA4E-AF0E-8E9FB5A1DF7B}" srcOrd="1" destOrd="0" presId="urn:microsoft.com/office/officeart/2005/8/layout/radial1"/>
    <dgm:cxn modelId="{5BC7CB40-0D14-A746-9C75-7BA3058BC724}" type="presOf" srcId="{A408FCE5-58B9-B647-B512-A8A6810E95B5}" destId="{176D4D48-9386-B44C-AD85-F4E0B012ECD6}" srcOrd="0" destOrd="0" presId="urn:microsoft.com/office/officeart/2005/8/layout/radial1"/>
    <dgm:cxn modelId="{20994D43-6A66-7042-9F97-618216A62AC0}" type="presOf" srcId="{856F3750-B5EA-AB46-BA05-47E5477E7A03}" destId="{249F5128-DE1C-8346-A418-0C21AFD9C61A}" srcOrd="0" destOrd="0" presId="urn:microsoft.com/office/officeart/2005/8/layout/radial1"/>
    <dgm:cxn modelId="{1EF27E4F-4743-6F45-A83B-C7C75AC6784A}" type="presOf" srcId="{3601BED1-E5DA-7546-9C02-3DF26291620E}" destId="{74824E14-38A1-FF4A-AD3C-DDB59B93D720}" srcOrd="0" destOrd="0" presId="urn:microsoft.com/office/officeart/2005/8/layout/radial1"/>
    <dgm:cxn modelId="{849F8E8C-DC53-2A49-A122-3A9A6425839B}" srcId="{856F3750-B5EA-AB46-BA05-47E5477E7A03}" destId="{D5CAB351-2FB8-5146-B5C3-5C4617CA6809}" srcOrd="2" destOrd="0" parTransId="{2041B94A-2708-CA4D-A3F4-FA9CB9996156}" sibTransId="{B6534E66-2DBD-6C4F-8845-B9DCA0AC2204}"/>
    <dgm:cxn modelId="{18F47893-A576-164E-A4AB-B8222F668044}" srcId="{856F3750-B5EA-AB46-BA05-47E5477E7A03}" destId="{E121150E-F472-6B4A-86B2-951CB9B1DB9C}" srcOrd="3" destOrd="0" parTransId="{A408FCE5-58B9-B647-B512-A8A6810E95B5}" sibTransId="{3ACA13FC-2239-DD4C-ACB0-8455ACDF53FC}"/>
    <dgm:cxn modelId="{A98DB8A5-EBFA-9343-BEF9-1E41FF1AFCDE}" srcId="{856F3750-B5EA-AB46-BA05-47E5477E7A03}" destId="{4CE8DE00-0C69-DC4D-80DC-E295179C36E7}" srcOrd="0" destOrd="0" parTransId="{D481DFE6-CA75-9B4B-8321-9C2CA3B9D64C}" sibTransId="{1FF34190-BB86-DF47-9833-24B6482AC1E3}"/>
    <dgm:cxn modelId="{5F885AAB-BB1E-9648-BA96-26DDDA7BB8AC}" srcId="{3601BED1-E5DA-7546-9C02-3DF26291620E}" destId="{856F3750-B5EA-AB46-BA05-47E5477E7A03}" srcOrd="0" destOrd="0" parTransId="{AE9D981E-A509-8C46-BA79-334924549CDD}" sibTransId="{35CDF0DE-12B7-6740-B23B-19FF6289881E}"/>
    <dgm:cxn modelId="{C22339B0-565B-9E4B-8554-02EB4899E112}" type="presOf" srcId="{D481DFE6-CA75-9B4B-8321-9C2CA3B9D64C}" destId="{403CD193-F8F6-B748-89F3-C2A2D41D0FB1}" srcOrd="0" destOrd="0" presId="urn:microsoft.com/office/officeart/2005/8/layout/radial1"/>
    <dgm:cxn modelId="{0F5D23C0-BCD2-4A45-8879-C12C599C4698}" type="presOf" srcId="{F3FD044F-8194-EE47-9B99-6F46D6BD6A68}" destId="{B567FDF8-DB32-A14E-A579-BBD054F764D3}" srcOrd="1" destOrd="0" presId="urn:microsoft.com/office/officeart/2005/8/layout/radial1"/>
    <dgm:cxn modelId="{1BAA74DB-8A6A-FA4B-9EF2-0CF68E48F93A}" type="presOf" srcId="{DB68A0FF-E30C-DE46-A9D2-E7005D34F5DC}" destId="{BC6812E0-4F0F-0E45-8A21-BDDDA71442B6}" srcOrd="0" destOrd="0" presId="urn:microsoft.com/office/officeart/2005/8/layout/radial1"/>
    <dgm:cxn modelId="{06A8F4DB-E115-4D47-AE12-F5EB3B3A664F}" type="presOf" srcId="{E121150E-F472-6B4A-86B2-951CB9B1DB9C}" destId="{4648DFA2-6B0E-6D4B-9EA8-2E7E02EA056C}" srcOrd="0" destOrd="0" presId="urn:microsoft.com/office/officeart/2005/8/layout/radial1"/>
    <dgm:cxn modelId="{739269E2-04B7-6D43-9E58-45D3F2311F94}" type="presOf" srcId="{F3FD044F-8194-EE47-9B99-6F46D6BD6A68}" destId="{85DB8E1B-C0B4-BD49-B9B0-BDE4235DC895}" srcOrd="0" destOrd="0" presId="urn:microsoft.com/office/officeart/2005/8/layout/radial1"/>
    <dgm:cxn modelId="{B0474CF9-DA26-7741-AB89-7A10688B5D42}" type="presOf" srcId="{D5CAB351-2FB8-5146-B5C3-5C4617CA6809}" destId="{D0CDFB1D-BA11-404F-AC70-89B1860E47AE}" srcOrd="0" destOrd="0" presId="urn:microsoft.com/office/officeart/2005/8/layout/radial1"/>
    <dgm:cxn modelId="{581039FD-27B2-4B43-B1CF-87CDAC130299}" type="presOf" srcId="{A408FCE5-58B9-B647-B512-A8A6810E95B5}" destId="{B7C088D4-3DE1-6C47-96F9-745B9A6F718D}" srcOrd="1" destOrd="0" presId="urn:microsoft.com/office/officeart/2005/8/layout/radial1"/>
    <dgm:cxn modelId="{14BA0FFE-7E55-AC4B-936D-7DD24B777FE2}" type="presOf" srcId="{2041B94A-2708-CA4D-A3F4-FA9CB9996156}" destId="{A545B3C0-96D2-1F43-AE53-15AC7ED050AD}" srcOrd="0" destOrd="0" presId="urn:microsoft.com/office/officeart/2005/8/layout/radial1"/>
    <dgm:cxn modelId="{94988EC5-0C1C-4645-A5CE-22421C11E5DA}" type="presParOf" srcId="{74824E14-38A1-FF4A-AD3C-DDB59B93D720}" destId="{249F5128-DE1C-8346-A418-0C21AFD9C61A}" srcOrd="0" destOrd="0" presId="urn:microsoft.com/office/officeart/2005/8/layout/radial1"/>
    <dgm:cxn modelId="{4AAD704E-AC73-0A4A-A269-DF3FFB04C44E}" type="presParOf" srcId="{74824E14-38A1-FF4A-AD3C-DDB59B93D720}" destId="{403CD193-F8F6-B748-89F3-C2A2D41D0FB1}" srcOrd="1" destOrd="0" presId="urn:microsoft.com/office/officeart/2005/8/layout/radial1"/>
    <dgm:cxn modelId="{1AA79FC3-33E4-004E-B8DD-DCBF6ECBC9E0}" type="presParOf" srcId="{403CD193-F8F6-B748-89F3-C2A2D41D0FB1}" destId="{896C32AF-D1A4-E144-9E31-CB98F5440C8D}" srcOrd="0" destOrd="0" presId="urn:microsoft.com/office/officeart/2005/8/layout/radial1"/>
    <dgm:cxn modelId="{47F50C06-1542-EE4B-84DB-ABF3BC9A1D65}" type="presParOf" srcId="{74824E14-38A1-FF4A-AD3C-DDB59B93D720}" destId="{AE0D9356-D8F0-784D-AC57-717D2261FE2E}" srcOrd="2" destOrd="0" presId="urn:microsoft.com/office/officeart/2005/8/layout/radial1"/>
    <dgm:cxn modelId="{7D3774D1-1B81-9F47-8BDF-F3B612966672}" type="presParOf" srcId="{74824E14-38A1-FF4A-AD3C-DDB59B93D720}" destId="{85DB8E1B-C0B4-BD49-B9B0-BDE4235DC895}" srcOrd="3" destOrd="0" presId="urn:microsoft.com/office/officeart/2005/8/layout/radial1"/>
    <dgm:cxn modelId="{8EBCD7A7-3924-4E46-8D66-043A0A10BE65}" type="presParOf" srcId="{85DB8E1B-C0B4-BD49-B9B0-BDE4235DC895}" destId="{B567FDF8-DB32-A14E-A579-BBD054F764D3}" srcOrd="0" destOrd="0" presId="urn:microsoft.com/office/officeart/2005/8/layout/radial1"/>
    <dgm:cxn modelId="{F9E9845C-0D44-684E-8CC0-21D0CD713B1D}" type="presParOf" srcId="{74824E14-38A1-FF4A-AD3C-DDB59B93D720}" destId="{BC6812E0-4F0F-0E45-8A21-BDDDA71442B6}" srcOrd="4" destOrd="0" presId="urn:microsoft.com/office/officeart/2005/8/layout/radial1"/>
    <dgm:cxn modelId="{2A613028-237E-4646-A781-09FD661C5B71}" type="presParOf" srcId="{74824E14-38A1-FF4A-AD3C-DDB59B93D720}" destId="{A545B3C0-96D2-1F43-AE53-15AC7ED050AD}" srcOrd="5" destOrd="0" presId="urn:microsoft.com/office/officeart/2005/8/layout/radial1"/>
    <dgm:cxn modelId="{C1FED5E6-1750-A04C-A536-2719FDF8A8B8}" type="presParOf" srcId="{A545B3C0-96D2-1F43-AE53-15AC7ED050AD}" destId="{1E6CC38D-435E-DA4E-AF0E-8E9FB5A1DF7B}" srcOrd="0" destOrd="0" presId="urn:microsoft.com/office/officeart/2005/8/layout/radial1"/>
    <dgm:cxn modelId="{1BE4E062-81A1-9849-8769-2623A8FD42C5}" type="presParOf" srcId="{74824E14-38A1-FF4A-AD3C-DDB59B93D720}" destId="{D0CDFB1D-BA11-404F-AC70-89B1860E47AE}" srcOrd="6" destOrd="0" presId="urn:microsoft.com/office/officeart/2005/8/layout/radial1"/>
    <dgm:cxn modelId="{2EF525F2-E115-6748-943D-CE6CA592208A}" type="presParOf" srcId="{74824E14-38A1-FF4A-AD3C-DDB59B93D720}" destId="{176D4D48-9386-B44C-AD85-F4E0B012ECD6}" srcOrd="7" destOrd="0" presId="urn:microsoft.com/office/officeart/2005/8/layout/radial1"/>
    <dgm:cxn modelId="{40C83B26-5F6C-0648-B6E4-0EFF72E6F95C}" type="presParOf" srcId="{176D4D48-9386-B44C-AD85-F4E0B012ECD6}" destId="{B7C088D4-3DE1-6C47-96F9-745B9A6F718D}" srcOrd="0" destOrd="0" presId="urn:microsoft.com/office/officeart/2005/8/layout/radial1"/>
    <dgm:cxn modelId="{DFDC711C-8818-F342-B11F-5DE61AB9A147}" type="presParOf" srcId="{74824E14-38A1-FF4A-AD3C-DDB59B93D720}" destId="{4648DFA2-6B0E-6D4B-9EA8-2E7E02EA056C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0839921-18D9-4548-B8F8-7792A0D959C9}" type="doc">
      <dgm:prSet loTypeId="urn:microsoft.com/office/officeart/2005/8/layout/radial6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1EC074DE-0324-BC4E-B5E3-B72D4545DF96}">
      <dgm:prSet phldrT="[Κείμενο]" custT="1"/>
      <dgm:spPr/>
      <dgm:t>
        <a:bodyPr/>
        <a:lstStyle/>
        <a:p>
          <a:r>
            <a:rPr lang="el-GR" sz="2000" dirty="0">
              <a:solidFill>
                <a:srgbClr val="7030A0"/>
              </a:solidFill>
            </a:rPr>
            <a:t>ΥΓΙΕΙΝΗ</a:t>
          </a:r>
        </a:p>
        <a:p>
          <a:r>
            <a:rPr lang="el-GR" sz="2000" dirty="0">
              <a:solidFill>
                <a:srgbClr val="7030A0"/>
              </a:solidFill>
            </a:rPr>
            <a:t>ΔΙΑΤΡΟΦΗ</a:t>
          </a:r>
        </a:p>
      </dgm:t>
    </dgm:pt>
    <dgm:pt modelId="{9500FC08-1DCA-1E42-BA4A-F2D1D18A5137}" type="parTrans" cxnId="{0ED00A9C-AD1C-8E43-BFB0-DBB12789E38D}">
      <dgm:prSet/>
      <dgm:spPr/>
      <dgm:t>
        <a:bodyPr/>
        <a:lstStyle/>
        <a:p>
          <a:endParaRPr lang="el-GR"/>
        </a:p>
      </dgm:t>
    </dgm:pt>
    <dgm:pt modelId="{930DD737-D8F5-8F4F-BCC2-E73BEC2F8C4C}" type="sibTrans" cxnId="{0ED00A9C-AD1C-8E43-BFB0-DBB12789E38D}">
      <dgm:prSet/>
      <dgm:spPr/>
      <dgm:t>
        <a:bodyPr/>
        <a:lstStyle/>
        <a:p>
          <a:endParaRPr lang="el-GR"/>
        </a:p>
      </dgm:t>
    </dgm:pt>
    <dgm:pt modelId="{A66FB934-7696-C445-BFD7-DAC07299EC76}">
      <dgm:prSet phldrT="[Κείμενο]" custT="1"/>
      <dgm:spPr/>
      <dgm:t>
        <a:bodyPr/>
        <a:lstStyle/>
        <a:p>
          <a:r>
            <a:rPr lang="el-GR" sz="2000" dirty="0">
              <a:solidFill>
                <a:srgbClr val="7030A0"/>
              </a:solidFill>
            </a:rPr>
            <a:t>ΔΗΜΙΟΥΡΓΙΑ</a:t>
          </a:r>
        </a:p>
        <a:p>
          <a:r>
            <a:rPr lang="el-GR" sz="2000" dirty="0">
              <a:solidFill>
                <a:srgbClr val="7030A0"/>
              </a:solidFill>
            </a:rPr>
            <a:t>ΙΚΑΝΟΠΟΙΗΣΗ</a:t>
          </a:r>
        </a:p>
      </dgm:t>
    </dgm:pt>
    <dgm:pt modelId="{475098E8-A8E5-8C44-9A76-87D380475C2D}" type="parTrans" cxnId="{6668C4D5-18E6-9049-A084-946A65E520B0}">
      <dgm:prSet/>
      <dgm:spPr/>
      <dgm:t>
        <a:bodyPr/>
        <a:lstStyle/>
        <a:p>
          <a:endParaRPr lang="el-GR"/>
        </a:p>
      </dgm:t>
    </dgm:pt>
    <dgm:pt modelId="{330EBE6F-A92C-6C49-889D-0A0FD199389B}" type="sibTrans" cxnId="{6668C4D5-18E6-9049-A084-946A65E520B0}">
      <dgm:prSet/>
      <dgm:spPr/>
      <dgm:t>
        <a:bodyPr/>
        <a:lstStyle/>
        <a:p>
          <a:endParaRPr lang="el-GR"/>
        </a:p>
      </dgm:t>
    </dgm:pt>
    <dgm:pt modelId="{5AE31291-0B10-9941-8956-76F13885F736}">
      <dgm:prSet phldrT="[Κείμενο]" custT="1"/>
      <dgm:spPr/>
      <dgm:t>
        <a:bodyPr/>
        <a:lstStyle/>
        <a:p>
          <a:r>
            <a:rPr lang="el-GR" sz="2000" dirty="0">
              <a:solidFill>
                <a:srgbClr val="7030A0"/>
              </a:solidFill>
            </a:rPr>
            <a:t>ΑΠΟΔΟΣΗ</a:t>
          </a:r>
        </a:p>
        <a:p>
          <a:r>
            <a:rPr lang="el-GR" sz="2000" dirty="0">
              <a:solidFill>
                <a:srgbClr val="7030A0"/>
              </a:solidFill>
            </a:rPr>
            <a:t>ΣΤΗΝ</a:t>
          </a:r>
        </a:p>
        <a:p>
          <a:r>
            <a:rPr lang="el-GR" sz="2000" dirty="0">
              <a:solidFill>
                <a:srgbClr val="7030A0"/>
              </a:solidFill>
            </a:rPr>
            <a:t>ΕΡΓΑΣΙΑ</a:t>
          </a:r>
        </a:p>
      </dgm:t>
    </dgm:pt>
    <dgm:pt modelId="{BE80B642-81DA-B447-A6A5-E21793441C4D}" type="parTrans" cxnId="{ED47B8A0-A43D-434C-AA59-79ED090B96F7}">
      <dgm:prSet/>
      <dgm:spPr/>
      <dgm:t>
        <a:bodyPr/>
        <a:lstStyle/>
        <a:p>
          <a:endParaRPr lang="el-GR"/>
        </a:p>
      </dgm:t>
    </dgm:pt>
    <dgm:pt modelId="{5EF8CCD1-9DC4-9949-B4FA-0436F992A7E5}" type="sibTrans" cxnId="{ED47B8A0-A43D-434C-AA59-79ED090B96F7}">
      <dgm:prSet/>
      <dgm:spPr/>
      <dgm:t>
        <a:bodyPr/>
        <a:lstStyle/>
        <a:p>
          <a:endParaRPr lang="el-GR"/>
        </a:p>
      </dgm:t>
    </dgm:pt>
    <dgm:pt modelId="{97A774F1-54A7-FE4D-A482-A02D98D063E0}">
      <dgm:prSet phldrT="[Κείμενο]" custT="1"/>
      <dgm:spPr/>
      <dgm:t>
        <a:bodyPr/>
        <a:lstStyle/>
        <a:p>
          <a:r>
            <a:rPr lang="el-GR" sz="2000" dirty="0">
              <a:solidFill>
                <a:srgbClr val="7030A0"/>
              </a:solidFill>
            </a:rPr>
            <a:t>ΠΝΕΥΜΑΤΙΚΗ </a:t>
          </a:r>
        </a:p>
        <a:p>
          <a:r>
            <a:rPr lang="el-GR" sz="2000" dirty="0">
              <a:solidFill>
                <a:srgbClr val="7030A0"/>
              </a:solidFill>
            </a:rPr>
            <a:t>ΚΑΙ</a:t>
          </a:r>
        </a:p>
        <a:p>
          <a:r>
            <a:rPr lang="el-GR" sz="2000" dirty="0">
              <a:solidFill>
                <a:srgbClr val="7030A0"/>
              </a:solidFill>
            </a:rPr>
            <a:t>ΨΥΧΙΚΗ ΥΓΕΙΑ</a:t>
          </a:r>
        </a:p>
      </dgm:t>
    </dgm:pt>
    <dgm:pt modelId="{F14D36D0-9E96-8549-9857-4171316B5D32}" type="parTrans" cxnId="{AA031DBD-15F4-6842-8B69-580ED9B4516E}">
      <dgm:prSet/>
      <dgm:spPr/>
      <dgm:t>
        <a:bodyPr/>
        <a:lstStyle/>
        <a:p>
          <a:endParaRPr lang="el-GR"/>
        </a:p>
      </dgm:t>
    </dgm:pt>
    <dgm:pt modelId="{F8867E72-AD89-3749-8B92-9E3E0BB40D43}" type="sibTrans" cxnId="{AA031DBD-15F4-6842-8B69-580ED9B4516E}">
      <dgm:prSet/>
      <dgm:spPr/>
      <dgm:t>
        <a:bodyPr/>
        <a:lstStyle/>
        <a:p>
          <a:endParaRPr lang="el-GR"/>
        </a:p>
      </dgm:t>
    </dgm:pt>
    <dgm:pt modelId="{F2F540E4-394E-924B-AB55-57F680C3CCDD}">
      <dgm:prSet phldrT="[Κείμενο]" custT="1"/>
      <dgm:spPr/>
      <dgm:t>
        <a:bodyPr/>
        <a:lstStyle/>
        <a:p>
          <a:r>
            <a:rPr lang="el-GR" sz="2000" dirty="0">
              <a:solidFill>
                <a:srgbClr val="7030A0"/>
              </a:solidFill>
            </a:rPr>
            <a:t>ΣΩΜΑΤΙΚΗ ΥΓΕΙΑ ΚΑΙ ΟΜΟΡΦΙΑ</a:t>
          </a:r>
        </a:p>
      </dgm:t>
    </dgm:pt>
    <dgm:pt modelId="{E5791149-D854-FA41-A3B2-05C40124795D}" type="parTrans" cxnId="{87E7CF0C-4C1A-484A-B5C4-C6EE3656BCE4}">
      <dgm:prSet/>
      <dgm:spPr/>
      <dgm:t>
        <a:bodyPr/>
        <a:lstStyle/>
        <a:p>
          <a:endParaRPr lang="el-GR"/>
        </a:p>
      </dgm:t>
    </dgm:pt>
    <dgm:pt modelId="{EA2B8953-0E17-BF4F-A41A-27F1995C4B31}" type="sibTrans" cxnId="{87E7CF0C-4C1A-484A-B5C4-C6EE3656BCE4}">
      <dgm:prSet/>
      <dgm:spPr/>
      <dgm:t>
        <a:bodyPr/>
        <a:lstStyle/>
        <a:p>
          <a:endParaRPr lang="el-GR"/>
        </a:p>
      </dgm:t>
    </dgm:pt>
    <dgm:pt modelId="{63FE1A59-899B-2147-A51F-F165DD15799A}" type="pres">
      <dgm:prSet presAssocID="{10839921-18D9-4548-B8F8-7792A0D959C9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E8FC4AF-F2F9-184A-BD67-B07D7FABF860}" type="pres">
      <dgm:prSet presAssocID="{1EC074DE-0324-BC4E-B5E3-B72D4545DF96}" presName="centerShape" presStyleLbl="node0" presStyleIdx="0" presStyleCnt="1" custScaleY="64669" custLinFactNeighborX="-540"/>
      <dgm:spPr/>
    </dgm:pt>
    <dgm:pt modelId="{4AA2E75A-33CE-E249-BA7F-F0EC3FA2ADA5}" type="pres">
      <dgm:prSet presAssocID="{A66FB934-7696-C445-BFD7-DAC07299EC76}" presName="node" presStyleLbl="node1" presStyleIdx="0" presStyleCnt="4" custScaleX="208466" custScaleY="74004" custRadScaleRad="67932" custRadScaleInc="782">
        <dgm:presLayoutVars>
          <dgm:bulletEnabled val="1"/>
        </dgm:presLayoutVars>
      </dgm:prSet>
      <dgm:spPr/>
    </dgm:pt>
    <dgm:pt modelId="{577FEC4C-A0CC-D549-8C36-062052314CEB}" type="pres">
      <dgm:prSet presAssocID="{A66FB934-7696-C445-BFD7-DAC07299EC76}" presName="dummy" presStyleCnt="0"/>
      <dgm:spPr/>
    </dgm:pt>
    <dgm:pt modelId="{E168DEC9-FB47-514C-9FEA-5D8DCA34D233}" type="pres">
      <dgm:prSet presAssocID="{330EBE6F-A92C-6C49-889D-0A0FD199389B}" presName="sibTrans" presStyleLbl="sibTrans2D1" presStyleIdx="0" presStyleCnt="4"/>
      <dgm:spPr/>
    </dgm:pt>
    <dgm:pt modelId="{C9E2A915-EAC1-C44E-B7A2-F270ACD32229}" type="pres">
      <dgm:prSet presAssocID="{5AE31291-0B10-9941-8956-76F13885F736}" presName="node" presStyleLbl="node1" presStyleIdx="1" presStyleCnt="4" custScaleX="109790" custScaleY="91201" custRadScaleRad="87246" custRadScaleInc="13010">
        <dgm:presLayoutVars>
          <dgm:bulletEnabled val="1"/>
        </dgm:presLayoutVars>
      </dgm:prSet>
      <dgm:spPr/>
    </dgm:pt>
    <dgm:pt modelId="{05A2EB94-3507-ED4E-8E19-F86397121251}" type="pres">
      <dgm:prSet presAssocID="{5AE31291-0B10-9941-8956-76F13885F736}" presName="dummy" presStyleCnt="0"/>
      <dgm:spPr/>
    </dgm:pt>
    <dgm:pt modelId="{9E82B4BE-0B4D-B145-8619-3813F4E0992A}" type="pres">
      <dgm:prSet presAssocID="{5EF8CCD1-9DC4-9949-B4FA-0436F992A7E5}" presName="sibTrans" presStyleLbl="sibTrans2D1" presStyleIdx="1" presStyleCnt="4"/>
      <dgm:spPr/>
    </dgm:pt>
    <dgm:pt modelId="{78CD4AB9-0524-6149-8D8F-503D3E8D967E}" type="pres">
      <dgm:prSet presAssocID="{97A774F1-54A7-FE4D-A482-A02D98D063E0}" presName="node" presStyleLbl="node1" presStyleIdx="2" presStyleCnt="4" custScaleX="226594" custScaleY="73722" custRadScaleRad="65788" custRadScaleInc="-16339">
        <dgm:presLayoutVars>
          <dgm:bulletEnabled val="1"/>
        </dgm:presLayoutVars>
      </dgm:prSet>
      <dgm:spPr/>
    </dgm:pt>
    <dgm:pt modelId="{12BDE794-F400-2D47-B3D5-341E2087840F}" type="pres">
      <dgm:prSet presAssocID="{97A774F1-54A7-FE4D-A482-A02D98D063E0}" presName="dummy" presStyleCnt="0"/>
      <dgm:spPr/>
    </dgm:pt>
    <dgm:pt modelId="{BB17E986-6831-1840-8900-C6A7713F8373}" type="pres">
      <dgm:prSet presAssocID="{F8867E72-AD89-3749-8B92-9E3E0BB40D43}" presName="sibTrans" presStyleLbl="sibTrans2D1" presStyleIdx="2" presStyleCnt="4" custLinFactNeighborX="608" custLinFactNeighborY="-1363"/>
      <dgm:spPr/>
    </dgm:pt>
    <dgm:pt modelId="{A9BB9EAD-D0E4-C846-80B5-931F58F84327}" type="pres">
      <dgm:prSet presAssocID="{F2F540E4-394E-924B-AB55-57F680C3CCDD}" presName="node" presStyleLbl="node1" presStyleIdx="3" presStyleCnt="4" custScaleX="101062" custScaleY="87322" custRadScaleRad="85482" custRadScaleInc="-7015">
        <dgm:presLayoutVars>
          <dgm:bulletEnabled val="1"/>
        </dgm:presLayoutVars>
      </dgm:prSet>
      <dgm:spPr/>
    </dgm:pt>
    <dgm:pt modelId="{313731DF-D9E9-E34A-AAC5-F2496388939F}" type="pres">
      <dgm:prSet presAssocID="{F2F540E4-394E-924B-AB55-57F680C3CCDD}" presName="dummy" presStyleCnt="0"/>
      <dgm:spPr/>
    </dgm:pt>
    <dgm:pt modelId="{D8BB46B2-17F7-204E-AB80-AFBAC86865FB}" type="pres">
      <dgm:prSet presAssocID="{EA2B8953-0E17-BF4F-A41A-27F1995C4B31}" presName="sibTrans" presStyleLbl="sibTrans2D1" presStyleIdx="3" presStyleCnt="4"/>
      <dgm:spPr/>
    </dgm:pt>
  </dgm:ptLst>
  <dgm:cxnLst>
    <dgm:cxn modelId="{8EB13806-13AE-7047-BACB-6FEF6E469807}" type="presOf" srcId="{97A774F1-54A7-FE4D-A482-A02D98D063E0}" destId="{78CD4AB9-0524-6149-8D8F-503D3E8D967E}" srcOrd="0" destOrd="0" presId="urn:microsoft.com/office/officeart/2005/8/layout/radial6"/>
    <dgm:cxn modelId="{87E7CF0C-4C1A-484A-B5C4-C6EE3656BCE4}" srcId="{1EC074DE-0324-BC4E-B5E3-B72D4545DF96}" destId="{F2F540E4-394E-924B-AB55-57F680C3CCDD}" srcOrd="3" destOrd="0" parTransId="{E5791149-D854-FA41-A3B2-05C40124795D}" sibTransId="{EA2B8953-0E17-BF4F-A41A-27F1995C4B31}"/>
    <dgm:cxn modelId="{51383749-5D64-B544-9108-FBFF7C3D1ED4}" type="presOf" srcId="{5EF8CCD1-9DC4-9949-B4FA-0436F992A7E5}" destId="{9E82B4BE-0B4D-B145-8619-3813F4E0992A}" srcOrd="0" destOrd="0" presId="urn:microsoft.com/office/officeart/2005/8/layout/radial6"/>
    <dgm:cxn modelId="{AA52384E-7015-404A-930F-BFCEE2359B67}" type="presOf" srcId="{EA2B8953-0E17-BF4F-A41A-27F1995C4B31}" destId="{D8BB46B2-17F7-204E-AB80-AFBAC86865FB}" srcOrd="0" destOrd="0" presId="urn:microsoft.com/office/officeart/2005/8/layout/radial6"/>
    <dgm:cxn modelId="{1BD37D5D-69A8-E349-813F-83AE7632BCC9}" type="presOf" srcId="{F2F540E4-394E-924B-AB55-57F680C3CCDD}" destId="{A9BB9EAD-D0E4-C846-80B5-931F58F84327}" srcOrd="0" destOrd="0" presId="urn:microsoft.com/office/officeart/2005/8/layout/radial6"/>
    <dgm:cxn modelId="{2D1DED66-CFE1-754A-A182-60C0C4261363}" type="presOf" srcId="{1EC074DE-0324-BC4E-B5E3-B72D4545DF96}" destId="{AE8FC4AF-F2F9-184A-BD67-B07D7FABF860}" srcOrd="0" destOrd="0" presId="urn:microsoft.com/office/officeart/2005/8/layout/radial6"/>
    <dgm:cxn modelId="{F30F7B91-5145-D84C-8045-B60C4F4CD63A}" type="presOf" srcId="{5AE31291-0B10-9941-8956-76F13885F736}" destId="{C9E2A915-EAC1-C44E-B7A2-F270ACD32229}" srcOrd="0" destOrd="0" presId="urn:microsoft.com/office/officeart/2005/8/layout/radial6"/>
    <dgm:cxn modelId="{0ED00A9C-AD1C-8E43-BFB0-DBB12789E38D}" srcId="{10839921-18D9-4548-B8F8-7792A0D959C9}" destId="{1EC074DE-0324-BC4E-B5E3-B72D4545DF96}" srcOrd="0" destOrd="0" parTransId="{9500FC08-1DCA-1E42-BA4A-F2D1D18A5137}" sibTransId="{930DD737-D8F5-8F4F-BCC2-E73BEC2F8C4C}"/>
    <dgm:cxn modelId="{ED47B8A0-A43D-434C-AA59-79ED090B96F7}" srcId="{1EC074DE-0324-BC4E-B5E3-B72D4545DF96}" destId="{5AE31291-0B10-9941-8956-76F13885F736}" srcOrd="1" destOrd="0" parTransId="{BE80B642-81DA-B447-A6A5-E21793441C4D}" sibTransId="{5EF8CCD1-9DC4-9949-B4FA-0436F992A7E5}"/>
    <dgm:cxn modelId="{0B75E6A5-0FAD-8B4F-944D-DA16383E7067}" type="presOf" srcId="{F8867E72-AD89-3749-8B92-9E3E0BB40D43}" destId="{BB17E986-6831-1840-8900-C6A7713F8373}" srcOrd="0" destOrd="0" presId="urn:microsoft.com/office/officeart/2005/8/layout/radial6"/>
    <dgm:cxn modelId="{BD64A7B8-B3CF-7A41-860D-8B4D04C8A926}" type="presOf" srcId="{330EBE6F-A92C-6C49-889D-0A0FD199389B}" destId="{E168DEC9-FB47-514C-9FEA-5D8DCA34D233}" srcOrd="0" destOrd="0" presId="urn:microsoft.com/office/officeart/2005/8/layout/radial6"/>
    <dgm:cxn modelId="{AA031DBD-15F4-6842-8B69-580ED9B4516E}" srcId="{1EC074DE-0324-BC4E-B5E3-B72D4545DF96}" destId="{97A774F1-54A7-FE4D-A482-A02D98D063E0}" srcOrd="2" destOrd="0" parTransId="{F14D36D0-9E96-8549-9857-4171316B5D32}" sibTransId="{F8867E72-AD89-3749-8B92-9E3E0BB40D43}"/>
    <dgm:cxn modelId="{09D814C3-6C01-B346-B363-C63EC711EEC4}" type="presOf" srcId="{A66FB934-7696-C445-BFD7-DAC07299EC76}" destId="{4AA2E75A-33CE-E249-BA7F-F0EC3FA2ADA5}" srcOrd="0" destOrd="0" presId="urn:microsoft.com/office/officeart/2005/8/layout/radial6"/>
    <dgm:cxn modelId="{976103D5-5CCA-4844-A68A-C890AD88674C}" type="presOf" srcId="{10839921-18D9-4548-B8F8-7792A0D959C9}" destId="{63FE1A59-899B-2147-A51F-F165DD15799A}" srcOrd="0" destOrd="0" presId="urn:microsoft.com/office/officeart/2005/8/layout/radial6"/>
    <dgm:cxn modelId="{6668C4D5-18E6-9049-A084-946A65E520B0}" srcId="{1EC074DE-0324-BC4E-B5E3-B72D4545DF96}" destId="{A66FB934-7696-C445-BFD7-DAC07299EC76}" srcOrd="0" destOrd="0" parTransId="{475098E8-A8E5-8C44-9A76-87D380475C2D}" sibTransId="{330EBE6F-A92C-6C49-889D-0A0FD199389B}"/>
    <dgm:cxn modelId="{078FE651-D810-5B49-B335-5843940BFAFF}" type="presParOf" srcId="{63FE1A59-899B-2147-A51F-F165DD15799A}" destId="{AE8FC4AF-F2F9-184A-BD67-B07D7FABF860}" srcOrd="0" destOrd="0" presId="urn:microsoft.com/office/officeart/2005/8/layout/radial6"/>
    <dgm:cxn modelId="{2C5313B6-5D53-2E4D-818F-35AD12075180}" type="presParOf" srcId="{63FE1A59-899B-2147-A51F-F165DD15799A}" destId="{4AA2E75A-33CE-E249-BA7F-F0EC3FA2ADA5}" srcOrd="1" destOrd="0" presId="urn:microsoft.com/office/officeart/2005/8/layout/radial6"/>
    <dgm:cxn modelId="{B606EE61-2B78-6846-AFEC-C0585914502D}" type="presParOf" srcId="{63FE1A59-899B-2147-A51F-F165DD15799A}" destId="{577FEC4C-A0CC-D549-8C36-062052314CEB}" srcOrd="2" destOrd="0" presId="urn:microsoft.com/office/officeart/2005/8/layout/radial6"/>
    <dgm:cxn modelId="{145A7BD0-DA5A-494C-B30F-2E56399B8C53}" type="presParOf" srcId="{63FE1A59-899B-2147-A51F-F165DD15799A}" destId="{E168DEC9-FB47-514C-9FEA-5D8DCA34D233}" srcOrd="3" destOrd="0" presId="urn:microsoft.com/office/officeart/2005/8/layout/radial6"/>
    <dgm:cxn modelId="{C30ADAD5-83CF-A643-9D7C-1871C18932F8}" type="presParOf" srcId="{63FE1A59-899B-2147-A51F-F165DD15799A}" destId="{C9E2A915-EAC1-C44E-B7A2-F270ACD32229}" srcOrd="4" destOrd="0" presId="urn:microsoft.com/office/officeart/2005/8/layout/radial6"/>
    <dgm:cxn modelId="{AB8497CD-44FB-D142-AD00-024E3FF7F724}" type="presParOf" srcId="{63FE1A59-899B-2147-A51F-F165DD15799A}" destId="{05A2EB94-3507-ED4E-8E19-F86397121251}" srcOrd="5" destOrd="0" presId="urn:microsoft.com/office/officeart/2005/8/layout/radial6"/>
    <dgm:cxn modelId="{FB0CF83E-9FA5-F94E-8F58-1CE2E7A7CD4A}" type="presParOf" srcId="{63FE1A59-899B-2147-A51F-F165DD15799A}" destId="{9E82B4BE-0B4D-B145-8619-3813F4E0992A}" srcOrd="6" destOrd="0" presId="urn:microsoft.com/office/officeart/2005/8/layout/radial6"/>
    <dgm:cxn modelId="{3921DD8C-6DD9-9845-B699-8A7A3C83CFB1}" type="presParOf" srcId="{63FE1A59-899B-2147-A51F-F165DD15799A}" destId="{78CD4AB9-0524-6149-8D8F-503D3E8D967E}" srcOrd="7" destOrd="0" presId="urn:microsoft.com/office/officeart/2005/8/layout/radial6"/>
    <dgm:cxn modelId="{CF31275E-1160-E840-87CB-E978FD3E5825}" type="presParOf" srcId="{63FE1A59-899B-2147-A51F-F165DD15799A}" destId="{12BDE794-F400-2D47-B3D5-341E2087840F}" srcOrd="8" destOrd="0" presId="urn:microsoft.com/office/officeart/2005/8/layout/radial6"/>
    <dgm:cxn modelId="{A1CBE357-382A-864F-8C33-2FEEC3CD8D4F}" type="presParOf" srcId="{63FE1A59-899B-2147-A51F-F165DD15799A}" destId="{BB17E986-6831-1840-8900-C6A7713F8373}" srcOrd="9" destOrd="0" presId="urn:microsoft.com/office/officeart/2005/8/layout/radial6"/>
    <dgm:cxn modelId="{DCC7C2B7-8ABA-CE49-A72D-BB8CD16CF004}" type="presParOf" srcId="{63FE1A59-899B-2147-A51F-F165DD15799A}" destId="{A9BB9EAD-D0E4-C846-80B5-931F58F84327}" srcOrd="10" destOrd="0" presId="urn:microsoft.com/office/officeart/2005/8/layout/radial6"/>
    <dgm:cxn modelId="{9C263F38-F8BC-434B-A807-592666617A42}" type="presParOf" srcId="{63FE1A59-899B-2147-A51F-F165DD15799A}" destId="{313731DF-D9E9-E34A-AAC5-F2496388939F}" srcOrd="11" destOrd="0" presId="urn:microsoft.com/office/officeart/2005/8/layout/radial6"/>
    <dgm:cxn modelId="{02DAD5C3-5B51-0D48-8298-DB7E1CAE7ED4}" type="presParOf" srcId="{63FE1A59-899B-2147-A51F-F165DD15799A}" destId="{D8BB46B2-17F7-204E-AB80-AFBAC86865FB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F2DF4BC-9BBB-D846-8AFF-D6057E287935}" type="doc">
      <dgm:prSet loTypeId="urn:microsoft.com/office/officeart/2005/8/layout/lis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F42D6E17-7C1C-174B-B3DD-A83E9B3532CD}">
      <dgm:prSet phldrT="[Κείμενο]" custT="1"/>
      <dgm:spPr/>
      <dgm:t>
        <a:bodyPr/>
        <a:lstStyle/>
        <a:p>
          <a:r>
            <a:rPr lang="el-GR" sz="2000" dirty="0">
              <a:solidFill>
                <a:srgbClr val="00B050"/>
              </a:solidFill>
            </a:rPr>
            <a:t>ΥΔΑΤΑΝΘΡΑΚΕΣ:ΠΗΓΗ ΕΝΕΡΓΕΙΑΣ</a:t>
          </a:r>
        </a:p>
      </dgm:t>
    </dgm:pt>
    <dgm:pt modelId="{957135D1-707A-A142-BBBD-0E7473D80B5E}" type="parTrans" cxnId="{0B9CFC58-AC00-EC48-8575-9FAACB430C93}">
      <dgm:prSet/>
      <dgm:spPr/>
      <dgm:t>
        <a:bodyPr/>
        <a:lstStyle/>
        <a:p>
          <a:endParaRPr lang="el-GR"/>
        </a:p>
      </dgm:t>
    </dgm:pt>
    <dgm:pt modelId="{041311AA-1B3A-AB4C-A2DE-3D90BC75A177}" type="sibTrans" cxnId="{0B9CFC58-AC00-EC48-8575-9FAACB430C93}">
      <dgm:prSet/>
      <dgm:spPr/>
      <dgm:t>
        <a:bodyPr/>
        <a:lstStyle/>
        <a:p>
          <a:endParaRPr lang="el-GR"/>
        </a:p>
      </dgm:t>
    </dgm:pt>
    <dgm:pt modelId="{EECB3526-E8E8-284E-960C-8162DD7749BD}">
      <dgm:prSet phldrT="[Κείμενο]"/>
      <dgm:spPr/>
      <dgm:t>
        <a:bodyPr/>
        <a:lstStyle/>
        <a:p>
          <a:r>
            <a:rPr lang="el-GR" dirty="0">
              <a:solidFill>
                <a:srgbClr val="00B050"/>
              </a:solidFill>
            </a:rPr>
            <a:t>ΠΡΩΤΕΙΝΕΣ:ΔΟΜΙΚΟ ΣΥΣΤΑΤΙΚΟ</a:t>
          </a:r>
        </a:p>
      </dgm:t>
    </dgm:pt>
    <dgm:pt modelId="{CC623CD1-529E-3647-B67C-434009F85594}" type="parTrans" cxnId="{5B4A257B-9333-2942-A23A-5C47580D2FBA}">
      <dgm:prSet/>
      <dgm:spPr/>
      <dgm:t>
        <a:bodyPr/>
        <a:lstStyle/>
        <a:p>
          <a:endParaRPr lang="el-GR"/>
        </a:p>
      </dgm:t>
    </dgm:pt>
    <dgm:pt modelId="{1DAB0CBC-5B46-4C49-8D4E-11A75A60480F}" type="sibTrans" cxnId="{5B4A257B-9333-2942-A23A-5C47580D2FBA}">
      <dgm:prSet/>
      <dgm:spPr/>
      <dgm:t>
        <a:bodyPr/>
        <a:lstStyle/>
        <a:p>
          <a:endParaRPr lang="el-GR"/>
        </a:p>
      </dgm:t>
    </dgm:pt>
    <dgm:pt modelId="{DF275EC9-4F46-E44A-BDC0-9E500A2CCD03}">
      <dgm:prSet/>
      <dgm:spPr/>
      <dgm:t>
        <a:bodyPr/>
        <a:lstStyle/>
        <a:p>
          <a:r>
            <a:rPr lang="el-GR" dirty="0">
              <a:solidFill>
                <a:srgbClr val="00B050"/>
              </a:solidFill>
            </a:rPr>
            <a:t>ΒΙΤΑΜΙΝΕΣ:ΑΠΟΡΡΟΦΗΣΗ ΥΠΟΛΟΙΠΩΝ ΘΡΕΠΤΙΚΩΝ ΣΤΟΙΧΕΙΩΝ</a:t>
          </a:r>
        </a:p>
      </dgm:t>
    </dgm:pt>
    <dgm:pt modelId="{8F736D02-DD70-4642-90D5-5F4464192F42}" type="parTrans" cxnId="{BC043CA9-429F-4B4A-86C4-8B5CCD52E898}">
      <dgm:prSet/>
      <dgm:spPr/>
      <dgm:t>
        <a:bodyPr/>
        <a:lstStyle/>
        <a:p>
          <a:endParaRPr lang="el-GR"/>
        </a:p>
      </dgm:t>
    </dgm:pt>
    <dgm:pt modelId="{4E04BE12-88B5-3A49-87D6-C6B28A24914E}" type="sibTrans" cxnId="{BC043CA9-429F-4B4A-86C4-8B5CCD52E898}">
      <dgm:prSet/>
      <dgm:spPr/>
      <dgm:t>
        <a:bodyPr/>
        <a:lstStyle/>
        <a:p>
          <a:endParaRPr lang="el-GR"/>
        </a:p>
      </dgm:t>
    </dgm:pt>
    <dgm:pt modelId="{2EC89ADB-0EE5-1548-8B05-38B5F4D9426D}">
      <dgm:prSet/>
      <dgm:spPr/>
      <dgm:t>
        <a:bodyPr/>
        <a:lstStyle/>
        <a:p>
          <a:r>
            <a:rPr lang="el-GR" dirty="0">
              <a:solidFill>
                <a:srgbClr val="00B050"/>
              </a:solidFill>
            </a:rPr>
            <a:t>ΑΝΟΡΓΑΝΑ. ΣΤΟΙΧΕΙΑ:ΡΥΘΜΙΣΗ ΔΙΑΦΟΡΩΝ ΛΕΙΤΟΥΡΓΙΩΝ</a:t>
          </a:r>
        </a:p>
      </dgm:t>
    </dgm:pt>
    <dgm:pt modelId="{3EED13BD-9E3B-5D44-A2F0-4CE165FDF03D}" type="parTrans" cxnId="{350E61E2-FC47-1845-85F9-A66B71B05199}">
      <dgm:prSet/>
      <dgm:spPr/>
      <dgm:t>
        <a:bodyPr/>
        <a:lstStyle/>
        <a:p>
          <a:endParaRPr lang="el-GR"/>
        </a:p>
      </dgm:t>
    </dgm:pt>
    <dgm:pt modelId="{B4A87B4F-1110-6C40-AD1E-295392585CFB}" type="sibTrans" cxnId="{350E61E2-FC47-1845-85F9-A66B71B05199}">
      <dgm:prSet/>
      <dgm:spPr/>
      <dgm:t>
        <a:bodyPr/>
        <a:lstStyle/>
        <a:p>
          <a:endParaRPr lang="el-GR"/>
        </a:p>
      </dgm:t>
    </dgm:pt>
    <dgm:pt modelId="{1BAA3E7E-3E6E-284F-B149-1E9DE9028054}">
      <dgm:prSet/>
      <dgm:spPr/>
      <dgm:t>
        <a:bodyPr/>
        <a:lstStyle/>
        <a:p>
          <a:r>
            <a:rPr lang="el-GR" dirty="0">
              <a:solidFill>
                <a:srgbClr val="00B050"/>
              </a:solidFill>
            </a:rPr>
            <a:t>ΝΕΡΟ:ΣΗΜΑΝΤΙΚΟΤΕΡΟ ΣΤΟΙΧΕΙΟ ΤΟΥ ΟΡΓΑΝΙΣΜΟΥ</a:t>
          </a:r>
        </a:p>
      </dgm:t>
    </dgm:pt>
    <dgm:pt modelId="{5702D001-6D5C-8849-998B-C2F9E15A59EC}" type="parTrans" cxnId="{B39191F1-0B44-9842-96EF-CA0D204E8046}">
      <dgm:prSet/>
      <dgm:spPr/>
      <dgm:t>
        <a:bodyPr/>
        <a:lstStyle/>
        <a:p>
          <a:endParaRPr lang="el-GR"/>
        </a:p>
      </dgm:t>
    </dgm:pt>
    <dgm:pt modelId="{22F8A098-A2C5-A642-A2C2-1A0D19F3C3DB}" type="sibTrans" cxnId="{B39191F1-0B44-9842-96EF-CA0D204E8046}">
      <dgm:prSet/>
      <dgm:spPr/>
      <dgm:t>
        <a:bodyPr/>
        <a:lstStyle/>
        <a:p>
          <a:endParaRPr lang="el-GR"/>
        </a:p>
      </dgm:t>
    </dgm:pt>
    <dgm:pt modelId="{46FB6EA4-821E-854D-995B-049AF96DA74A}">
      <dgm:prSet/>
      <dgm:spPr/>
      <dgm:t>
        <a:bodyPr/>
        <a:lstStyle/>
        <a:p>
          <a:r>
            <a:rPr lang="el-GR" dirty="0">
              <a:solidFill>
                <a:srgbClr val="00B050"/>
              </a:solidFill>
            </a:rPr>
            <a:t>ΛΙΠΙΔΙΑ:ΣΥΜΠΥΚΝΩΜΕΝΗ ΜΟΡΦΗ ΕΝΕΡΓΕΙΑΣ</a:t>
          </a:r>
        </a:p>
        <a:p>
          <a:endParaRPr lang="el-GR" dirty="0">
            <a:solidFill>
              <a:srgbClr val="00B050"/>
            </a:solidFill>
          </a:endParaRPr>
        </a:p>
      </dgm:t>
    </dgm:pt>
    <dgm:pt modelId="{19ACC999-5F3C-B74B-B8A2-F02B1702C42A}" type="parTrans" cxnId="{647C8ACC-8887-3344-B6EC-F718813524A6}">
      <dgm:prSet/>
      <dgm:spPr/>
      <dgm:t>
        <a:bodyPr/>
        <a:lstStyle/>
        <a:p>
          <a:endParaRPr lang="el-GR"/>
        </a:p>
      </dgm:t>
    </dgm:pt>
    <dgm:pt modelId="{BCBD9D74-8A70-3448-870C-5D7931CBCD4E}" type="sibTrans" cxnId="{647C8ACC-8887-3344-B6EC-F718813524A6}">
      <dgm:prSet/>
      <dgm:spPr/>
      <dgm:t>
        <a:bodyPr/>
        <a:lstStyle/>
        <a:p>
          <a:endParaRPr lang="el-GR"/>
        </a:p>
      </dgm:t>
    </dgm:pt>
    <dgm:pt modelId="{0E0A54D4-52DA-5F4F-A5ED-BC1490699280}" type="pres">
      <dgm:prSet presAssocID="{FF2DF4BC-9BBB-D846-8AFF-D6057E287935}" presName="linear" presStyleCnt="0">
        <dgm:presLayoutVars>
          <dgm:dir/>
          <dgm:animLvl val="lvl"/>
          <dgm:resizeHandles val="exact"/>
        </dgm:presLayoutVars>
      </dgm:prSet>
      <dgm:spPr/>
    </dgm:pt>
    <dgm:pt modelId="{5D329609-8324-6A4F-9B0C-B1C185B5C327}" type="pres">
      <dgm:prSet presAssocID="{F42D6E17-7C1C-174B-B3DD-A83E9B3532CD}" presName="parentLin" presStyleCnt="0"/>
      <dgm:spPr/>
    </dgm:pt>
    <dgm:pt modelId="{5F7B7F12-82FB-7149-9CFD-62479D9EA4A6}" type="pres">
      <dgm:prSet presAssocID="{F42D6E17-7C1C-174B-B3DD-A83E9B3532CD}" presName="parentLeftMargin" presStyleLbl="node1" presStyleIdx="0" presStyleCnt="6"/>
      <dgm:spPr/>
    </dgm:pt>
    <dgm:pt modelId="{3EAF616F-D0B5-3E4D-BA3C-B605A2AD3981}" type="pres">
      <dgm:prSet presAssocID="{F42D6E17-7C1C-174B-B3DD-A83E9B3532CD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C1C86E48-2CD7-8743-9DBD-B35DB88560D2}" type="pres">
      <dgm:prSet presAssocID="{F42D6E17-7C1C-174B-B3DD-A83E9B3532CD}" presName="negativeSpace" presStyleCnt="0"/>
      <dgm:spPr/>
    </dgm:pt>
    <dgm:pt modelId="{F3C956D6-9C6B-6947-BBA9-EA031BE85E56}" type="pres">
      <dgm:prSet presAssocID="{F42D6E17-7C1C-174B-B3DD-A83E9B3532CD}" presName="childText" presStyleLbl="conFgAcc1" presStyleIdx="0" presStyleCnt="6">
        <dgm:presLayoutVars>
          <dgm:bulletEnabled val="1"/>
        </dgm:presLayoutVars>
      </dgm:prSet>
      <dgm:spPr/>
    </dgm:pt>
    <dgm:pt modelId="{6834ADFC-6A1A-ED43-B862-5F11331EB589}" type="pres">
      <dgm:prSet presAssocID="{041311AA-1B3A-AB4C-A2DE-3D90BC75A177}" presName="spaceBetweenRectangles" presStyleCnt="0"/>
      <dgm:spPr/>
    </dgm:pt>
    <dgm:pt modelId="{550B6DF5-C00C-FA41-B130-BD22DD99807F}" type="pres">
      <dgm:prSet presAssocID="{EECB3526-E8E8-284E-960C-8162DD7749BD}" presName="parentLin" presStyleCnt="0"/>
      <dgm:spPr/>
    </dgm:pt>
    <dgm:pt modelId="{0F4C323E-F7F1-2148-9C28-7340189FEE1D}" type="pres">
      <dgm:prSet presAssocID="{EECB3526-E8E8-284E-960C-8162DD7749BD}" presName="parentLeftMargin" presStyleLbl="node1" presStyleIdx="0" presStyleCnt="6"/>
      <dgm:spPr/>
    </dgm:pt>
    <dgm:pt modelId="{45B20447-2F69-644D-A8E0-3CC8AC86830C}" type="pres">
      <dgm:prSet presAssocID="{EECB3526-E8E8-284E-960C-8162DD7749BD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4FB2AE17-8776-4248-BAF9-509C335C0F6D}" type="pres">
      <dgm:prSet presAssocID="{EECB3526-E8E8-284E-960C-8162DD7749BD}" presName="negativeSpace" presStyleCnt="0"/>
      <dgm:spPr/>
    </dgm:pt>
    <dgm:pt modelId="{AEDDED1D-F174-0F42-ADE3-CEE38D6F7A5D}" type="pres">
      <dgm:prSet presAssocID="{EECB3526-E8E8-284E-960C-8162DD7749BD}" presName="childText" presStyleLbl="conFgAcc1" presStyleIdx="1" presStyleCnt="6">
        <dgm:presLayoutVars>
          <dgm:bulletEnabled val="1"/>
        </dgm:presLayoutVars>
      </dgm:prSet>
      <dgm:spPr/>
    </dgm:pt>
    <dgm:pt modelId="{7ED24803-6EFE-5543-ABFA-B75F170AED79}" type="pres">
      <dgm:prSet presAssocID="{1DAB0CBC-5B46-4C49-8D4E-11A75A60480F}" presName="spaceBetweenRectangles" presStyleCnt="0"/>
      <dgm:spPr/>
    </dgm:pt>
    <dgm:pt modelId="{D0512284-0A5F-2146-8581-ABCC0C040805}" type="pres">
      <dgm:prSet presAssocID="{46FB6EA4-821E-854D-995B-049AF96DA74A}" presName="parentLin" presStyleCnt="0"/>
      <dgm:spPr/>
    </dgm:pt>
    <dgm:pt modelId="{0B3F7611-BA05-244C-A0D9-31AB443E38BB}" type="pres">
      <dgm:prSet presAssocID="{46FB6EA4-821E-854D-995B-049AF96DA74A}" presName="parentLeftMargin" presStyleLbl="node1" presStyleIdx="1" presStyleCnt="6"/>
      <dgm:spPr/>
    </dgm:pt>
    <dgm:pt modelId="{BEEC21BB-A811-E747-9042-974BC5E084B8}" type="pres">
      <dgm:prSet presAssocID="{46FB6EA4-821E-854D-995B-049AF96DA74A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4BBE3A8B-5CE2-D444-9A4F-DF74C885B519}" type="pres">
      <dgm:prSet presAssocID="{46FB6EA4-821E-854D-995B-049AF96DA74A}" presName="negativeSpace" presStyleCnt="0"/>
      <dgm:spPr/>
    </dgm:pt>
    <dgm:pt modelId="{B9D25781-5D09-4141-9732-05701674A8BB}" type="pres">
      <dgm:prSet presAssocID="{46FB6EA4-821E-854D-995B-049AF96DA74A}" presName="childText" presStyleLbl="conFgAcc1" presStyleIdx="2" presStyleCnt="6">
        <dgm:presLayoutVars>
          <dgm:bulletEnabled val="1"/>
        </dgm:presLayoutVars>
      </dgm:prSet>
      <dgm:spPr/>
    </dgm:pt>
    <dgm:pt modelId="{69A55E44-3EED-084E-B161-143FED153E88}" type="pres">
      <dgm:prSet presAssocID="{BCBD9D74-8A70-3448-870C-5D7931CBCD4E}" presName="spaceBetweenRectangles" presStyleCnt="0"/>
      <dgm:spPr/>
    </dgm:pt>
    <dgm:pt modelId="{A32097FC-B740-FC4F-B823-57B4230AC200}" type="pres">
      <dgm:prSet presAssocID="{DF275EC9-4F46-E44A-BDC0-9E500A2CCD03}" presName="parentLin" presStyleCnt="0"/>
      <dgm:spPr/>
    </dgm:pt>
    <dgm:pt modelId="{70D016F9-48B2-AA4E-91A3-68ADF64A3BD1}" type="pres">
      <dgm:prSet presAssocID="{DF275EC9-4F46-E44A-BDC0-9E500A2CCD03}" presName="parentLeftMargin" presStyleLbl="node1" presStyleIdx="2" presStyleCnt="6"/>
      <dgm:spPr/>
    </dgm:pt>
    <dgm:pt modelId="{09FA9629-5312-BC44-8BED-6248D9267BA3}" type="pres">
      <dgm:prSet presAssocID="{DF275EC9-4F46-E44A-BDC0-9E500A2CCD03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42DA97B5-BC57-1947-A72C-FF55CF30438F}" type="pres">
      <dgm:prSet presAssocID="{DF275EC9-4F46-E44A-BDC0-9E500A2CCD03}" presName="negativeSpace" presStyleCnt="0"/>
      <dgm:spPr/>
    </dgm:pt>
    <dgm:pt modelId="{911662D4-0807-8946-B387-CE26A552FF91}" type="pres">
      <dgm:prSet presAssocID="{DF275EC9-4F46-E44A-BDC0-9E500A2CCD03}" presName="childText" presStyleLbl="conFgAcc1" presStyleIdx="3" presStyleCnt="6">
        <dgm:presLayoutVars>
          <dgm:bulletEnabled val="1"/>
        </dgm:presLayoutVars>
      </dgm:prSet>
      <dgm:spPr/>
    </dgm:pt>
    <dgm:pt modelId="{6EE10342-18FE-E148-9B8B-F2EC15FBD7BC}" type="pres">
      <dgm:prSet presAssocID="{4E04BE12-88B5-3A49-87D6-C6B28A24914E}" presName="spaceBetweenRectangles" presStyleCnt="0"/>
      <dgm:spPr/>
    </dgm:pt>
    <dgm:pt modelId="{1C1CC071-C28C-C64C-9B01-D8BA2550D30C}" type="pres">
      <dgm:prSet presAssocID="{2EC89ADB-0EE5-1548-8B05-38B5F4D9426D}" presName="parentLin" presStyleCnt="0"/>
      <dgm:spPr/>
    </dgm:pt>
    <dgm:pt modelId="{90182D3E-EF41-CF4B-8ADD-1F19D5F0F7A6}" type="pres">
      <dgm:prSet presAssocID="{2EC89ADB-0EE5-1548-8B05-38B5F4D9426D}" presName="parentLeftMargin" presStyleLbl="node1" presStyleIdx="3" presStyleCnt="6"/>
      <dgm:spPr/>
    </dgm:pt>
    <dgm:pt modelId="{3D9BA504-6F33-8744-8C4B-2D4B4916AF2C}" type="pres">
      <dgm:prSet presAssocID="{2EC89ADB-0EE5-1548-8B05-38B5F4D9426D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86A78960-41A2-6A4B-8E0A-5C563FCBD448}" type="pres">
      <dgm:prSet presAssocID="{2EC89ADB-0EE5-1548-8B05-38B5F4D9426D}" presName="negativeSpace" presStyleCnt="0"/>
      <dgm:spPr/>
    </dgm:pt>
    <dgm:pt modelId="{47C28BC3-A1D7-9246-879B-6220832AE5DE}" type="pres">
      <dgm:prSet presAssocID="{2EC89ADB-0EE5-1548-8B05-38B5F4D9426D}" presName="childText" presStyleLbl="conFgAcc1" presStyleIdx="4" presStyleCnt="6">
        <dgm:presLayoutVars>
          <dgm:bulletEnabled val="1"/>
        </dgm:presLayoutVars>
      </dgm:prSet>
      <dgm:spPr/>
    </dgm:pt>
    <dgm:pt modelId="{B090E7BE-A7F0-B348-97F5-F80EC9FC1558}" type="pres">
      <dgm:prSet presAssocID="{B4A87B4F-1110-6C40-AD1E-295392585CFB}" presName="spaceBetweenRectangles" presStyleCnt="0"/>
      <dgm:spPr/>
    </dgm:pt>
    <dgm:pt modelId="{EDE27216-C373-D34A-87E1-F32C45723B86}" type="pres">
      <dgm:prSet presAssocID="{1BAA3E7E-3E6E-284F-B149-1E9DE9028054}" presName="parentLin" presStyleCnt="0"/>
      <dgm:spPr/>
    </dgm:pt>
    <dgm:pt modelId="{2A09A39B-2B9E-BD40-AB61-57336BC6E7E8}" type="pres">
      <dgm:prSet presAssocID="{1BAA3E7E-3E6E-284F-B149-1E9DE9028054}" presName="parentLeftMargin" presStyleLbl="node1" presStyleIdx="4" presStyleCnt="6"/>
      <dgm:spPr/>
    </dgm:pt>
    <dgm:pt modelId="{7DC9666C-77AF-0540-8B90-B098683DE352}" type="pres">
      <dgm:prSet presAssocID="{1BAA3E7E-3E6E-284F-B149-1E9DE9028054}" presName="parentText" presStyleLbl="node1" presStyleIdx="5" presStyleCnt="6">
        <dgm:presLayoutVars>
          <dgm:chMax val="0"/>
          <dgm:bulletEnabled val="1"/>
        </dgm:presLayoutVars>
      </dgm:prSet>
      <dgm:spPr/>
    </dgm:pt>
    <dgm:pt modelId="{194BFDA8-2DA6-F34E-B922-81FEEE9B78A4}" type="pres">
      <dgm:prSet presAssocID="{1BAA3E7E-3E6E-284F-B149-1E9DE9028054}" presName="negativeSpace" presStyleCnt="0"/>
      <dgm:spPr/>
    </dgm:pt>
    <dgm:pt modelId="{FA90F851-25BE-D44C-84FE-3B75508AA9B8}" type="pres">
      <dgm:prSet presAssocID="{1BAA3E7E-3E6E-284F-B149-1E9DE9028054}" presName="childText" presStyleLbl="conFgAcc1" presStyleIdx="5" presStyleCnt="6" custLinFactY="161005" custLinFactNeighborX="-1419" custLinFactNeighborY="200000">
        <dgm:presLayoutVars>
          <dgm:bulletEnabled val="1"/>
        </dgm:presLayoutVars>
      </dgm:prSet>
      <dgm:spPr/>
    </dgm:pt>
  </dgm:ptLst>
  <dgm:cxnLst>
    <dgm:cxn modelId="{3D73C203-01A2-AF4E-9DD5-27995058B2B8}" type="presOf" srcId="{F42D6E17-7C1C-174B-B3DD-A83E9B3532CD}" destId="{5F7B7F12-82FB-7149-9CFD-62479D9EA4A6}" srcOrd="0" destOrd="0" presId="urn:microsoft.com/office/officeart/2005/8/layout/list1"/>
    <dgm:cxn modelId="{98EE401C-6764-7C4F-B211-A987845F2CAF}" type="presOf" srcId="{F42D6E17-7C1C-174B-B3DD-A83E9B3532CD}" destId="{3EAF616F-D0B5-3E4D-BA3C-B605A2AD3981}" srcOrd="1" destOrd="0" presId="urn:microsoft.com/office/officeart/2005/8/layout/list1"/>
    <dgm:cxn modelId="{5C7FCA24-B1CE-2240-B519-8775B38E7C5B}" type="presOf" srcId="{EECB3526-E8E8-284E-960C-8162DD7749BD}" destId="{45B20447-2F69-644D-A8E0-3CC8AC86830C}" srcOrd="1" destOrd="0" presId="urn:microsoft.com/office/officeart/2005/8/layout/list1"/>
    <dgm:cxn modelId="{5672F83F-6010-2048-B817-8A011904A8F4}" type="presOf" srcId="{DF275EC9-4F46-E44A-BDC0-9E500A2CCD03}" destId="{70D016F9-48B2-AA4E-91A3-68ADF64A3BD1}" srcOrd="0" destOrd="0" presId="urn:microsoft.com/office/officeart/2005/8/layout/list1"/>
    <dgm:cxn modelId="{1D07304C-80C7-244B-9C5B-AD8E0E37123D}" type="presOf" srcId="{EECB3526-E8E8-284E-960C-8162DD7749BD}" destId="{0F4C323E-F7F1-2148-9C28-7340189FEE1D}" srcOrd="0" destOrd="0" presId="urn:microsoft.com/office/officeart/2005/8/layout/list1"/>
    <dgm:cxn modelId="{0B9CFC58-AC00-EC48-8575-9FAACB430C93}" srcId="{FF2DF4BC-9BBB-D846-8AFF-D6057E287935}" destId="{F42D6E17-7C1C-174B-B3DD-A83E9B3532CD}" srcOrd="0" destOrd="0" parTransId="{957135D1-707A-A142-BBBD-0E7473D80B5E}" sibTransId="{041311AA-1B3A-AB4C-A2DE-3D90BC75A177}"/>
    <dgm:cxn modelId="{B007F05D-8B0F-3144-8357-322025089CC1}" type="presOf" srcId="{2EC89ADB-0EE5-1548-8B05-38B5F4D9426D}" destId="{3D9BA504-6F33-8744-8C4B-2D4B4916AF2C}" srcOrd="1" destOrd="0" presId="urn:microsoft.com/office/officeart/2005/8/layout/list1"/>
    <dgm:cxn modelId="{CB0F5D77-2E92-A74A-8861-C4D7A6285FB7}" type="presOf" srcId="{DF275EC9-4F46-E44A-BDC0-9E500A2CCD03}" destId="{09FA9629-5312-BC44-8BED-6248D9267BA3}" srcOrd="1" destOrd="0" presId="urn:microsoft.com/office/officeart/2005/8/layout/list1"/>
    <dgm:cxn modelId="{1BF65478-614C-894C-A102-450766B519D1}" type="presOf" srcId="{46FB6EA4-821E-854D-995B-049AF96DA74A}" destId="{0B3F7611-BA05-244C-A0D9-31AB443E38BB}" srcOrd="0" destOrd="0" presId="urn:microsoft.com/office/officeart/2005/8/layout/list1"/>
    <dgm:cxn modelId="{F16D9579-F20C-A641-92E4-96339215A885}" type="presOf" srcId="{2EC89ADB-0EE5-1548-8B05-38B5F4D9426D}" destId="{90182D3E-EF41-CF4B-8ADD-1F19D5F0F7A6}" srcOrd="0" destOrd="0" presId="urn:microsoft.com/office/officeart/2005/8/layout/list1"/>
    <dgm:cxn modelId="{C8ACA57A-69FE-2B48-A473-F3C0179481D9}" type="presOf" srcId="{46FB6EA4-821E-854D-995B-049AF96DA74A}" destId="{BEEC21BB-A811-E747-9042-974BC5E084B8}" srcOrd="1" destOrd="0" presId="urn:microsoft.com/office/officeart/2005/8/layout/list1"/>
    <dgm:cxn modelId="{5B4A257B-9333-2942-A23A-5C47580D2FBA}" srcId="{FF2DF4BC-9BBB-D846-8AFF-D6057E287935}" destId="{EECB3526-E8E8-284E-960C-8162DD7749BD}" srcOrd="1" destOrd="0" parTransId="{CC623CD1-529E-3647-B67C-434009F85594}" sibTransId="{1DAB0CBC-5B46-4C49-8D4E-11A75A60480F}"/>
    <dgm:cxn modelId="{C257228C-B801-1D4C-A714-6C41F1DCC63F}" type="presOf" srcId="{FF2DF4BC-9BBB-D846-8AFF-D6057E287935}" destId="{0E0A54D4-52DA-5F4F-A5ED-BC1490699280}" srcOrd="0" destOrd="0" presId="urn:microsoft.com/office/officeart/2005/8/layout/list1"/>
    <dgm:cxn modelId="{BC043CA9-429F-4B4A-86C4-8B5CCD52E898}" srcId="{FF2DF4BC-9BBB-D846-8AFF-D6057E287935}" destId="{DF275EC9-4F46-E44A-BDC0-9E500A2CCD03}" srcOrd="3" destOrd="0" parTransId="{8F736D02-DD70-4642-90D5-5F4464192F42}" sibTransId="{4E04BE12-88B5-3A49-87D6-C6B28A24914E}"/>
    <dgm:cxn modelId="{B4D508AE-75E2-D44D-AF79-B7A5257B4422}" type="presOf" srcId="{1BAA3E7E-3E6E-284F-B149-1E9DE9028054}" destId="{2A09A39B-2B9E-BD40-AB61-57336BC6E7E8}" srcOrd="0" destOrd="0" presId="urn:microsoft.com/office/officeart/2005/8/layout/list1"/>
    <dgm:cxn modelId="{CD4DE7B7-2908-DF43-97A0-ABB489B1B451}" type="presOf" srcId="{1BAA3E7E-3E6E-284F-B149-1E9DE9028054}" destId="{7DC9666C-77AF-0540-8B90-B098683DE352}" srcOrd="1" destOrd="0" presId="urn:microsoft.com/office/officeart/2005/8/layout/list1"/>
    <dgm:cxn modelId="{647C8ACC-8887-3344-B6EC-F718813524A6}" srcId="{FF2DF4BC-9BBB-D846-8AFF-D6057E287935}" destId="{46FB6EA4-821E-854D-995B-049AF96DA74A}" srcOrd="2" destOrd="0" parTransId="{19ACC999-5F3C-B74B-B8A2-F02B1702C42A}" sibTransId="{BCBD9D74-8A70-3448-870C-5D7931CBCD4E}"/>
    <dgm:cxn modelId="{350E61E2-FC47-1845-85F9-A66B71B05199}" srcId="{FF2DF4BC-9BBB-D846-8AFF-D6057E287935}" destId="{2EC89ADB-0EE5-1548-8B05-38B5F4D9426D}" srcOrd="4" destOrd="0" parTransId="{3EED13BD-9E3B-5D44-A2F0-4CE165FDF03D}" sibTransId="{B4A87B4F-1110-6C40-AD1E-295392585CFB}"/>
    <dgm:cxn modelId="{B39191F1-0B44-9842-96EF-CA0D204E8046}" srcId="{FF2DF4BC-9BBB-D846-8AFF-D6057E287935}" destId="{1BAA3E7E-3E6E-284F-B149-1E9DE9028054}" srcOrd="5" destOrd="0" parTransId="{5702D001-6D5C-8849-998B-C2F9E15A59EC}" sibTransId="{22F8A098-A2C5-A642-A2C2-1A0D19F3C3DB}"/>
    <dgm:cxn modelId="{270B8C99-D213-9D43-942F-0FB3A58CF76F}" type="presParOf" srcId="{0E0A54D4-52DA-5F4F-A5ED-BC1490699280}" destId="{5D329609-8324-6A4F-9B0C-B1C185B5C327}" srcOrd="0" destOrd="0" presId="urn:microsoft.com/office/officeart/2005/8/layout/list1"/>
    <dgm:cxn modelId="{CD44BD07-C577-2A40-B8B5-88F96C52E616}" type="presParOf" srcId="{5D329609-8324-6A4F-9B0C-B1C185B5C327}" destId="{5F7B7F12-82FB-7149-9CFD-62479D9EA4A6}" srcOrd="0" destOrd="0" presId="urn:microsoft.com/office/officeart/2005/8/layout/list1"/>
    <dgm:cxn modelId="{50A1D4B4-660D-C744-8720-92F09F2B4B04}" type="presParOf" srcId="{5D329609-8324-6A4F-9B0C-B1C185B5C327}" destId="{3EAF616F-D0B5-3E4D-BA3C-B605A2AD3981}" srcOrd="1" destOrd="0" presId="urn:microsoft.com/office/officeart/2005/8/layout/list1"/>
    <dgm:cxn modelId="{97786E6E-969C-D94C-9FBB-A5D37A0F46AA}" type="presParOf" srcId="{0E0A54D4-52DA-5F4F-A5ED-BC1490699280}" destId="{C1C86E48-2CD7-8743-9DBD-B35DB88560D2}" srcOrd="1" destOrd="0" presId="urn:microsoft.com/office/officeart/2005/8/layout/list1"/>
    <dgm:cxn modelId="{29D9407F-4AB4-1747-8C1F-64E755F9543A}" type="presParOf" srcId="{0E0A54D4-52DA-5F4F-A5ED-BC1490699280}" destId="{F3C956D6-9C6B-6947-BBA9-EA031BE85E56}" srcOrd="2" destOrd="0" presId="urn:microsoft.com/office/officeart/2005/8/layout/list1"/>
    <dgm:cxn modelId="{9FA72050-B36E-774D-94ED-DFD31BD961D7}" type="presParOf" srcId="{0E0A54D4-52DA-5F4F-A5ED-BC1490699280}" destId="{6834ADFC-6A1A-ED43-B862-5F11331EB589}" srcOrd="3" destOrd="0" presId="urn:microsoft.com/office/officeart/2005/8/layout/list1"/>
    <dgm:cxn modelId="{829C5ECF-0D64-6746-A4E8-6A222BCFC48E}" type="presParOf" srcId="{0E0A54D4-52DA-5F4F-A5ED-BC1490699280}" destId="{550B6DF5-C00C-FA41-B130-BD22DD99807F}" srcOrd="4" destOrd="0" presId="urn:microsoft.com/office/officeart/2005/8/layout/list1"/>
    <dgm:cxn modelId="{01015B0A-4DF4-BC43-88D6-BA5221C41B7D}" type="presParOf" srcId="{550B6DF5-C00C-FA41-B130-BD22DD99807F}" destId="{0F4C323E-F7F1-2148-9C28-7340189FEE1D}" srcOrd="0" destOrd="0" presId="urn:microsoft.com/office/officeart/2005/8/layout/list1"/>
    <dgm:cxn modelId="{FCB917E4-071B-D749-B9D5-4A82CEA470F9}" type="presParOf" srcId="{550B6DF5-C00C-FA41-B130-BD22DD99807F}" destId="{45B20447-2F69-644D-A8E0-3CC8AC86830C}" srcOrd="1" destOrd="0" presId="urn:microsoft.com/office/officeart/2005/8/layout/list1"/>
    <dgm:cxn modelId="{6A444EFA-67D8-DA4F-BA68-C930B6FACEC2}" type="presParOf" srcId="{0E0A54D4-52DA-5F4F-A5ED-BC1490699280}" destId="{4FB2AE17-8776-4248-BAF9-509C335C0F6D}" srcOrd="5" destOrd="0" presId="urn:microsoft.com/office/officeart/2005/8/layout/list1"/>
    <dgm:cxn modelId="{C12336D7-4F32-C146-85F2-F98FE68CE07E}" type="presParOf" srcId="{0E0A54D4-52DA-5F4F-A5ED-BC1490699280}" destId="{AEDDED1D-F174-0F42-ADE3-CEE38D6F7A5D}" srcOrd="6" destOrd="0" presId="urn:microsoft.com/office/officeart/2005/8/layout/list1"/>
    <dgm:cxn modelId="{0301B9C3-C8F7-7F4E-85CF-BFE3461EFC4E}" type="presParOf" srcId="{0E0A54D4-52DA-5F4F-A5ED-BC1490699280}" destId="{7ED24803-6EFE-5543-ABFA-B75F170AED79}" srcOrd="7" destOrd="0" presId="urn:microsoft.com/office/officeart/2005/8/layout/list1"/>
    <dgm:cxn modelId="{65B6975C-2E6C-2F4E-B9B2-E85D5387E1F2}" type="presParOf" srcId="{0E0A54D4-52DA-5F4F-A5ED-BC1490699280}" destId="{D0512284-0A5F-2146-8581-ABCC0C040805}" srcOrd="8" destOrd="0" presId="urn:microsoft.com/office/officeart/2005/8/layout/list1"/>
    <dgm:cxn modelId="{C24AA4DD-1903-A248-B7AF-909712206A71}" type="presParOf" srcId="{D0512284-0A5F-2146-8581-ABCC0C040805}" destId="{0B3F7611-BA05-244C-A0D9-31AB443E38BB}" srcOrd="0" destOrd="0" presId="urn:microsoft.com/office/officeart/2005/8/layout/list1"/>
    <dgm:cxn modelId="{E4980104-B1EC-BB44-ADBD-C335DB2D9DAE}" type="presParOf" srcId="{D0512284-0A5F-2146-8581-ABCC0C040805}" destId="{BEEC21BB-A811-E747-9042-974BC5E084B8}" srcOrd="1" destOrd="0" presId="urn:microsoft.com/office/officeart/2005/8/layout/list1"/>
    <dgm:cxn modelId="{0F423383-5CE3-B34D-8C53-4DDA11FD7794}" type="presParOf" srcId="{0E0A54D4-52DA-5F4F-A5ED-BC1490699280}" destId="{4BBE3A8B-5CE2-D444-9A4F-DF74C885B519}" srcOrd="9" destOrd="0" presId="urn:microsoft.com/office/officeart/2005/8/layout/list1"/>
    <dgm:cxn modelId="{EDF3791A-A502-E243-9122-072B5F4FB3EB}" type="presParOf" srcId="{0E0A54D4-52DA-5F4F-A5ED-BC1490699280}" destId="{B9D25781-5D09-4141-9732-05701674A8BB}" srcOrd="10" destOrd="0" presId="urn:microsoft.com/office/officeart/2005/8/layout/list1"/>
    <dgm:cxn modelId="{5D7AE666-3B93-EC4B-831D-C3916C3A53F8}" type="presParOf" srcId="{0E0A54D4-52DA-5F4F-A5ED-BC1490699280}" destId="{69A55E44-3EED-084E-B161-143FED153E88}" srcOrd="11" destOrd="0" presId="urn:microsoft.com/office/officeart/2005/8/layout/list1"/>
    <dgm:cxn modelId="{233BD589-8148-5D49-96F1-F0D59E99487E}" type="presParOf" srcId="{0E0A54D4-52DA-5F4F-A5ED-BC1490699280}" destId="{A32097FC-B740-FC4F-B823-57B4230AC200}" srcOrd="12" destOrd="0" presId="urn:microsoft.com/office/officeart/2005/8/layout/list1"/>
    <dgm:cxn modelId="{F602A0CB-53CA-D144-AC9B-CC74F1470A62}" type="presParOf" srcId="{A32097FC-B740-FC4F-B823-57B4230AC200}" destId="{70D016F9-48B2-AA4E-91A3-68ADF64A3BD1}" srcOrd="0" destOrd="0" presId="urn:microsoft.com/office/officeart/2005/8/layout/list1"/>
    <dgm:cxn modelId="{DFF329C2-AC48-184E-87CF-45558A1450E6}" type="presParOf" srcId="{A32097FC-B740-FC4F-B823-57B4230AC200}" destId="{09FA9629-5312-BC44-8BED-6248D9267BA3}" srcOrd="1" destOrd="0" presId="urn:microsoft.com/office/officeart/2005/8/layout/list1"/>
    <dgm:cxn modelId="{37F71439-5C13-3847-BB62-256EED628F2E}" type="presParOf" srcId="{0E0A54D4-52DA-5F4F-A5ED-BC1490699280}" destId="{42DA97B5-BC57-1947-A72C-FF55CF30438F}" srcOrd="13" destOrd="0" presId="urn:microsoft.com/office/officeart/2005/8/layout/list1"/>
    <dgm:cxn modelId="{8153BE35-EE7A-3C4E-A228-0DE7C32BC4E1}" type="presParOf" srcId="{0E0A54D4-52DA-5F4F-A5ED-BC1490699280}" destId="{911662D4-0807-8946-B387-CE26A552FF91}" srcOrd="14" destOrd="0" presId="urn:microsoft.com/office/officeart/2005/8/layout/list1"/>
    <dgm:cxn modelId="{1EE9A7E8-FD44-7A4A-95F6-5F026BB2B5C9}" type="presParOf" srcId="{0E0A54D4-52DA-5F4F-A5ED-BC1490699280}" destId="{6EE10342-18FE-E148-9B8B-F2EC15FBD7BC}" srcOrd="15" destOrd="0" presId="urn:microsoft.com/office/officeart/2005/8/layout/list1"/>
    <dgm:cxn modelId="{F926DD2C-DFB0-374F-A534-4367C4EFA257}" type="presParOf" srcId="{0E0A54D4-52DA-5F4F-A5ED-BC1490699280}" destId="{1C1CC071-C28C-C64C-9B01-D8BA2550D30C}" srcOrd="16" destOrd="0" presId="urn:microsoft.com/office/officeart/2005/8/layout/list1"/>
    <dgm:cxn modelId="{9C755F25-1682-2A4B-BD34-860434C78B3F}" type="presParOf" srcId="{1C1CC071-C28C-C64C-9B01-D8BA2550D30C}" destId="{90182D3E-EF41-CF4B-8ADD-1F19D5F0F7A6}" srcOrd="0" destOrd="0" presId="urn:microsoft.com/office/officeart/2005/8/layout/list1"/>
    <dgm:cxn modelId="{FE08E194-3E7B-CF4F-8BE8-B4A0EE34C469}" type="presParOf" srcId="{1C1CC071-C28C-C64C-9B01-D8BA2550D30C}" destId="{3D9BA504-6F33-8744-8C4B-2D4B4916AF2C}" srcOrd="1" destOrd="0" presId="urn:microsoft.com/office/officeart/2005/8/layout/list1"/>
    <dgm:cxn modelId="{E70714FB-E8D5-4E40-B6C7-6D4AFBA5B9D7}" type="presParOf" srcId="{0E0A54D4-52DA-5F4F-A5ED-BC1490699280}" destId="{86A78960-41A2-6A4B-8E0A-5C563FCBD448}" srcOrd="17" destOrd="0" presId="urn:microsoft.com/office/officeart/2005/8/layout/list1"/>
    <dgm:cxn modelId="{82682601-385B-CD4A-A2EA-B5A4BF7514F7}" type="presParOf" srcId="{0E0A54D4-52DA-5F4F-A5ED-BC1490699280}" destId="{47C28BC3-A1D7-9246-879B-6220832AE5DE}" srcOrd="18" destOrd="0" presId="urn:microsoft.com/office/officeart/2005/8/layout/list1"/>
    <dgm:cxn modelId="{9A7D41C0-2AF7-B04B-8CF6-9420ED167D53}" type="presParOf" srcId="{0E0A54D4-52DA-5F4F-A5ED-BC1490699280}" destId="{B090E7BE-A7F0-B348-97F5-F80EC9FC1558}" srcOrd="19" destOrd="0" presId="urn:microsoft.com/office/officeart/2005/8/layout/list1"/>
    <dgm:cxn modelId="{B7600EF9-C498-024A-851C-C43974C6E14F}" type="presParOf" srcId="{0E0A54D4-52DA-5F4F-A5ED-BC1490699280}" destId="{EDE27216-C373-D34A-87E1-F32C45723B86}" srcOrd="20" destOrd="0" presId="urn:microsoft.com/office/officeart/2005/8/layout/list1"/>
    <dgm:cxn modelId="{0EF1E05E-1ED2-AB45-922A-C53D54B9835F}" type="presParOf" srcId="{EDE27216-C373-D34A-87E1-F32C45723B86}" destId="{2A09A39B-2B9E-BD40-AB61-57336BC6E7E8}" srcOrd="0" destOrd="0" presId="urn:microsoft.com/office/officeart/2005/8/layout/list1"/>
    <dgm:cxn modelId="{2AAFC9CD-D990-D54F-8959-4B2C69321D94}" type="presParOf" srcId="{EDE27216-C373-D34A-87E1-F32C45723B86}" destId="{7DC9666C-77AF-0540-8B90-B098683DE352}" srcOrd="1" destOrd="0" presId="urn:microsoft.com/office/officeart/2005/8/layout/list1"/>
    <dgm:cxn modelId="{393AAC6B-62CD-224C-AF3A-C0A9E84D5BB1}" type="presParOf" srcId="{0E0A54D4-52DA-5F4F-A5ED-BC1490699280}" destId="{194BFDA8-2DA6-F34E-B922-81FEEE9B78A4}" srcOrd="21" destOrd="0" presId="urn:microsoft.com/office/officeart/2005/8/layout/list1"/>
    <dgm:cxn modelId="{BEF3C786-AACD-C44F-95D8-125D1CD1B1B2}" type="presParOf" srcId="{0E0A54D4-52DA-5F4F-A5ED-BC1490699280}" destId="{FA90F851-25BE-D44C-84FE-3B75508AA9B8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9F5128-DE1C-8346-A418-0C21AFD9C61A}">
      <dsp:nvSpPr>
        <dsp:cNvPr id="0" name=""/>
        <dsp:cNvSpPr/>
      </dsp:nvSpPr>
      <dsp:spPr>
        <a:xfrm>
          <a:off x="4788728" y="3094808"/>
          <a:ext cx="2800034" cy="106210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 dirty="0">
              <a:solidFill>
                <a:srgbClr val="7030A0"/>
              </a:solidFill>
            </a:rPr>
            <a:t>ΔΙΑΤΡΟΦΙΚΗ 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 dirty="0">
              <a:solidFill>
                <a:srgbClr val="7030A0"/>
              </a:solidFill>
            </a:rPr>
            <a:t>ΣΥΜΠΕΡΙΦΟΡΑ            </a:t>
          </a:r>
        </a:p>
      </dsp:txBody>
      <dsp:txXfrm>
        <a:off x="5198783" y="3250350"/>
        <a:ext cx="1979924" cy="751024"/>
      </dsp:txXfrm>
    </dsp:sp>
    <dsp:sp modelId="{403CD193-F8F6-B748-89F3-C2A2D41D0FB1}">
      <dsp:nvSpPr>
        <dsp:cNvPr id="0" name=""/>
        <dsp:cNvSpPr/>
      </dsp:nvSpPr>
      <dsp:spPr>
        <a:xfrm rot="15994229">
          <a:off x="5748955" y="2694948"/>
          <a:ext cx="769890" cy="31480"/>
        </a:xfrm>
        <a:custGeom>
          <a:avLst/>
          <a:gdLst/>
          <a:ahLst/>
          <a:cxnLst/>
          <a:rect l="0" t="0" r="0" b="0"/>
          <a:pathLst>
            <a:path>
              <a:moveTo>
                <a:pt x="0" y="15740"/>
              </a:moveTo>
              <a:lnTo>
                <a:pt x="769890" y="15740"/>
              </a:lnTo>
            </a:path>
          </a:pathLst>
        </a:custGeom>
        <a:noFill/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000" kern="1200">
            <a:solidFill>
              <a:srgbClr val="7030A0"/>
            </a:solidFill>
          </a:endParaRPr>
        </a:p>
      </dsp:txBody>
      <dsp:txXfrm rot="10800000">
        <a:off x="6114653" y="2691442"/>
        <a:ext cx="38494" cy="38494"/>
      </dsp:txXfrm>
    </dsp:sp>
    <dsp:sp modelId="{AE0D9356-D8F0-784D-AC57-717D2261FE2E}">
      <dsp:nvSpPr>
        <dsp:cNvPr id="0" name=""/>
        <dsp:cNvSpPr/>
      </dsp:nvSpPr>
      <dsp:spPr>
        <a:xfrm>
          <a:off x="4452030" y="1358355"/>
          <a:ext cx="3259675" cy="96815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 dirty="0">
              <a:solidFill>
                <a:srgbClr val="7030A0"/>
              </a:solidFill>
            </a:rPr>
            <a:t>ΔΙΑΘΕΣΙΜΟΤΗΤΑ</a:t>
          </a:r>
        </a:p>
      </dsp:txBody>
      <dsp:txXfrm>
        <a:off x="4929398" y="1500138"/>
        <a:ext cx="2304939" cy="684588"/>
      </dsp:txXfrm>
    </dsp:sp>
    <dsp:sp modelId="{85DB8E1B-C0B4-BD49-B9B0-BDE4235DC895}">
      <dsp:nvSpPr>
        <dsp:cNvPr id="0" name=""/>
        <dsp:cNvSpPr/>
      </dsp:nvSpPr>
      <dsp:spPr>
        <a:xfrm rot="123882">
          <a:off x="7582424" y="3663549"/>
          <a:ext cx="176563" cy="31480"/>
        </a:xfrm>
        <a:custGeom>
          <a:avLst/>
          <a:gdLst/>
          <a:ahLst/>
          <a:cxnLst/>
          <a:rect l="0" t="0" r="0" b="0"/>
          <a:pathLst>
            <a:path>
              <a:moveTo>
                <a:pt x="0" y="15740"/>
              </a:moveTo>
              <a:lnTo>
                <a:pt x="176563" y="15740"/>
              </a:lnTo>
            </a:path>
          </a:pathLst>
        </a:custGeom>
        <a:noFill/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000" kern="1200">
            <a:solidFill>
              <a:srgbClr val="7030A0"/>
            </a:solidFill>
          </a:endParaRPr>
        </a:p>
      </dsp:txBody>
      <dsp:txXfrm>
        <a:off x="7666292" y="3674875"/>
        <a:ext cx="8828" cy="8828"/>
      </dsp:txXfrm>
    </dsp:sp>
    <dsp:sp modelId="{BC6812E0-4F0F-0E45-8A21-BDDDA71442B6}">
      <dsp:nvSpPr>
        <dsp:cNvPr id="0" name=""/>
        <dsp:cNvSpPr/>
      </dsp:nvSpPr>
      <dsp:spPr>
        <a:xfrm>
          <a:off x="7751832" y="3214791"/>
          <a:ext cx="2873730" cy="1038447"/>
        </a:xfrm>
        <a:prstGeom prst="ellipse">
          <a:avLst/>
        </a:prstGeom>
        <a:solidFill>
          <a:schemeClr val="accent3">
            <a:hueOff val="215320"/>
            <a:satOff val="-1273"/>
            <a:lumOff val="4444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 dirty="0">
              <a:solidFill>
                <a:srgbClr val="7030A0"/>
              </a:solidFill>
            </a:rPr>
            <a:t>ΔΙΑΦΗΜΙΣΗ</a:t>
          </a:r>
        </a:p>
      </dsp:txBody>
      <dsp:txXfrm>
        <a:off x="8172680" y="3366868"/>
        <a:ext cx="2032034" cy="734293"/>
      </dsp:txXfrm>
    </dsp:sp>
    <dsp:sp modelId="{A545B3C0-96D2-1F43-AE53-15AC7ED050AD}">
      <dsp:nvSpPr>
        <dsp:cNvPr id="0" name=""/>
        <dsp:cNvSpPr/>
      </dsp:nvSpPr>
      <dsp:spPr>
        <a:xfrm rot="5456892">
          <a:off x="5806566" y="4508427"/>
          <a:ext cx="734622" cy="31480"/>
        </a:xfrm>
        <a:custGeom>
          <a:avLst/>
          <a:gdLst/>
          <a:ahLst/>
          <a:cxnLst/>
          <a:rect l="0" t="0" r="0" b="0"/>
          <a:pathLst>
            <a:path>
              <a:moveTo>
                <a:pt x="0" y="15740"/>
              </a:moveTo>
              <a:lnTo>
                <a:pt x="734622" y="15740"/>
              </a:lnTo>
            </a:path>
          </a:pathLst>
        </a:custGeom>
        <a:noFill/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000" kern="1200">
            <a:solidFill>
              <a:srgbClr val="7030A0"/>
            </a:solidFill>
          </a:endParaRPr>
        </a:p>
      </dsp:txBody>
      <dsp:txXfrm rot="10800000">
        <a:off x="6155512" y="4505802"/>
        <a:ext cx="36731" cy="36731"/>
      </dsp:txXfrm>
    </dsp:sp>
    <dsp:sp modelId="{D0CDFB1D-BA11-404F-AC70-89B1860E47AE}">
      <dsp:nvSpPr>
        <dsp:cNvPr id="0" name=""/>
        <dsp:cNvSpPr/>
      </dsp:nvSpPr>
      <dsp:spPr>
        <a:xfrm>
          <a:off x="4672502" y="4891423"/>
          <a:ext cx="2975734" cy="897882"/>
        </a:xfrm>
        <a:prstGeom prst="ellipse">
          <a:avLst/>
        </a:prstGeom>
        <a:solidFill>
          <a:schemeClr val="accent3">
            <a:hueOff val="430639"/>
            <a:satOff val="-2547"/>
            <a:lumOff val="8889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 dirty="0">
              <a:solidFill>
                <a:srgbClr val="7030A0"/>
              </a:solidFill>
            </a:rPr>
            <a:t>ΤΡΟΠΟΣ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 dirty="0">
              <a:solidFill>
                <a:srgbClr val="7030A0"/>
              </a:solidFill>
            </a:rPr>
            <a:t>ΖΩΗΣ</a:t>
          </a:r>
        </a:p>
      </dsp:txBody>
      <dsp:txXfrm>
        <a:off x="5108288" y="5022915"/>
        <a:ext cx="2104162" cy="634898"/>
      </dsp:txXfrm>
    </dsp:sp>
    <dsp:sp modelId="{176D4D48-9386-B44C-AD85-F4E0B012ECD6}">
      <dsp:nvSpPr>
        <dsp:cNvPr id="0" name=""/>
        <dsp:cNvSpPr/>
      </dsp:nvSpPr>
      <dsp:spPr>
        <a:xfrm rot="10836948">
          <a:off x="4481940" y="3593429"/>
          <a:ext cx="307358" cy="31480"/>
        </a:xfrm>
        <a:custGeom>
          <a:avLst/>
          <a:gdLst/>
          <a:ahLst/>
          <a:cxnLst/>
          <a:rect l="0" t="0" r="0" b="0"/>
          <a:pathLst>
            <a:path>
              <a:moveTo>
                <a:pt x="0" y="15740"/>
              </a:moveTo>
              <a:lnTo>
                <a:pt x="307358" y="15740"/>
              </a:lnTo>
            </a:path>
          </a:pathLst>
        </a:custGeom>
        <a:noFill/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000" kern="1200">
            <a:solidFill>
              <a:srgbClr val="7030A0"/>
            </a:solidFill>
          </a:endParaRPr>
        </a:p>
      </dsp:txBody>
      <dsp:txXfrm rot="10800000">
        <a:off x="4627935" y="3601485"/>
        <a:ext cx="15367" cy="15367"/>
      </dsp:txXfrm>
    </dsp:sp>
    <dsp:sp modelId="{4648DFA2-6B0E-6D4B-9EA8-2E7E02EA056C}">
      <dsp:nvSpPr>
        <dsp:cNvPr id="0" name=""/>
        <dsp:cNvSpPr/>
      </dsp:nvSpPr>
      <dsp:spPr>
        <a:xfrm>
          <a:off x="1507704" y="3068656"/>
          <a:ext cx="2974939" cy="1045763"/>
        </a:xfrm>
        <a:prstGeom prst="ellipse">
          <a:avLst/>
        </a:prstGeom>
        <a:solidFill>
          <a:schemeClr val="accent3">
            <a:hueOff val="645959"/>
            <a:satOff val="-3820"/>
            <a:lumOff val="13333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 dirty="0">
              <a:solidFill>
                <a:srgbClr val="7030A0"/>
              </a:solidFill>
            </a:rPr>
            <a:t>ΘΡΗΣΚΕΙΑ</a:t>
          </a:r>
        </a:p>
      </dsp:txBody>
      <dsp:txXfrm>
        <a:off x="1943374" y="3221804"/>
        <a:ext cx="2103599" cy="73946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BB46B2-17F7-204E-AB80-AFBAC86865FB}">
      <dsp:nvSpPr>
        <dsp:cNvPr id="0" name=""/>
        <dsp:cNvSpPr/>
      </dsp:nvSpPr>
      <dsp:spPr>
        <a:xfrm>
          <a:off x="3066663" y="2029084"/>
          <a:ext cx="6669383" cy="6669383"/>
        </a:xfrm>
        <a:prstGeom prst="blockArc">
          <a:avLst>
            <a:gd name="adj1" fmla="val 11790314"/>
            <a:gd name="adj2" fmla="val 15849538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17E986-6831-1840-8900-C6A7713F8373}">
      <dsp:nvSpPr>
        <dsp:cNvPr id="0" name=""/>
        <dsp:cNvSpPr/>
      </dsp:nvSpPr>
      <dsp:spPr>
        <a:xfrm>
          <a:off x="3002697" y="-211260"/>
          <a:ext cx="6669383" cy="6669383"/>
        </a:xfrm>
        <a:prstGeom prst="blockArc">
          <a:avLst>
            <a:gd name="adj1" fmla="val 5455866"/>
            <a:gd name="adj2" fmla="val 9475630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82B4BE-0B4D-B145-8619-3813F4E0992A}">
      <dsp:nvSpPr>
        <dsp:cNvPr id="0" name=""/>
        <dsp:cNvSpPr/>
      </dsp:nvSpPr>
      <dsp:spPr>
        <a:xfrm>
          <a:off x="2574041" y="-103496"/>
          <a:ext cx="6669383" cy="6669383"/>
        </a:xfrm>
        <a:prstGeom prst="blockArc">
          <a:avLst>
            <a:gd name="adj1" fmla="val 1409456"/>
            <a:gd name="adj2" fmla="val 5045628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68DEC9-FB47-514C-9FEA-5D8DCA34D233}">
      <dsp:nvSpPr>
        <dsp:cNvPr id="0" name=""/>
        <dsp:cNvSpPr/>
      </dsp:nvSpPr>
      <dsp:spPr>
        <a:xfrm>
          <a:off x="2412972" y="2030021"/>
          <a:ext cx="6669383" cy="6669383"/>
        </a:xfrm>
        <a:prstGeom prst="blockArc">
          <a:avLst>
            <a:gd name="adj1" fmla="val 16540609"/>
            <a:gd name="adj2" fmla="val 20708624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8FC4AF-F2F9-184A-BD67-B07D7FABF860}">
      <dsp:nvSpPr>
        <dsp:cNvPr id="0" name=""/>
        <dsp:cNvSpPr/>
      </dsp:nvSpPr>
      <dsp:spPr>
        <a:xfrm>
          <a:off x="4489748" y="3342886"/>
          <a:ext cx="3071755" cy="198647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 dirty="0">
              <a:solidFill>
                <a:srgbClr val="7030A0"/>
              </a:solidFill>
            </a:rPr>
            <a:t>ΥΓΙΕΙΝΗ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 dirty="0">
              <a:solidFill>
                <a:srgbClr val="7030A0"/>
              </a:solidFill>
            </a:rPr>
            <a:t>ΔΙΑΤΡΟΦΗ</a:t>
          </a:r>
        </a:p>
      </dsp:txBody>
      <dsp:txXfrm>
        <a:off x="4939596" y="3633798"/>
        <a:ext cx="2172059" cy="1404649"/>
      </dsp:txXfrm>
    </dsp:sp>
    <dsp:sp modelId="{4AA2E75A-33CE-E249-BA7F-F0EC3FA2ADA5}">
      <dsp:nvSpPr>
        <dsp:cNvPr id="0" name=""/>
        <dsp:cNvSpPr/>
      </dsp:nvSpPr>
      <dsp:spPr>
        <a:xfrm>
          <a:off x="3828617" y="1327776"/>
          <a:ext cx="4482495" cy="159125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 dirty="0">
              <a:solidFill>
                <a:srgbClr val="7030A0"/>
              </a:solidFill>
            </a:rPr>
            <a:t>ΔΗΜΙΟΥΡΓΙΑ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 dirty="0">
              <a:solidFill>
                <a:srgbClr val="7030A0"/>
              </a:solidFill>
            </a:rPr>
            <a:t>ΙΚΑΝΟΠΟΙΗΣΗ</a:t>
          </a:r>
        </a:p>
      </dsp:txBody>
      <dsp:txXfrm>
        <a:off x="4485063" y="1560810"/>
        <a:ext cx="3169603" cy="1125187"/>
      </dsp:txXfrm>
    </dsp:sp>
    <dsp:sp modelId="{C9E2A915-EAC1-C44E-B7A2-F270ACD32229}">
      <dsp:nvSpPr>
        <dsp:cNvPr id="0" name=""/>
        <dsp:cNvSpPr/>
      </dsp:nvSpPr>
      <dsp:spPr>
        <a:xfrm>
          <a:off x="7715695" y="3549046"/>
          <a:ext cx="2360736" cy="19610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 dirty="0">
              <a:solidFill>
                <a:srgbClr val="7030A0"/>
              </a:solidFill>
            </a:rPr>
            <a:t>ΑΠΟΔΟΣΗ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 dirty="0">
              <a:solidFill>
                <a:srgbClr val="7030A0"/>
              </a:solidFill>
            </a:rPr>
            <a:t>ΣΤΗΝ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 dirty="0">
              <a:solidFill>
                <a:srgbClr val="7030A0"/>
              </a:solidFill>
            </a:rPr>
            <a:t>ΕΡΓΑΣΙΑ</a:t>
          </a:r>
        </a:p>
      </dsp:txBody>
      <dsp:txXfrm>
        <a:off x="8061417" y="3836232"/>
        <a:ext cx="1669292" cy="1386658"/>
      </dsp:txXfrm>
    </dsp:sp>
    <dsp:sp modelId="{78CD4AB9-0524-6149-8D8F-503D3E8D967E}">
      <dsp:nvSpPr>
        <dsp:cNvPr id="0" name=""/>
        <dsp:cNvSpPr/>
      </dsp:nvSpPr>
      <dsp:spPr>
        <a:xfrm>
          <a:off x="3807763" y="5678592"/>
          <a:ext cx="4872289" cy="158519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 dirty="0">
              <a:solidFill>
                <a:srgbClr val="7030A0"/>
              </a:solidFill>
            </a:rPr>
            <a:t>ΠΝΕΥΜΑΤΙΚΗ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 dirty="0">
              <a:solidFill>
                <a:srgbClr val="7030A0"/>
              </a:solidFill>
            </a:rPr>
            <a:t>ΚΑΙ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 dirty="0">
              <a:solidFill>
                <a:srgbClr val="7030A0"/>
              </a:solidFill>
            </a:rPr>
            <a:t>ΨΥΧΙΚΗ ΥΓΕΙΑ</a:t>
          </a:r>
        </a:p>
      </dsp:txBody>
      <dsp:txXfrm>
        <a:off x="4521293" y="5910738"/>
        <a:ext cx="3445229" cy="1120899"/>
      </dsp:txXfrm>
    </dsp:sp>
    <dsp:sp modelId="{A9BB9EAD-D0E4-C846-80B5-931F58F84327}">
      <dsp:nvSpPr>
        <dsp:cNvPr id="0" name=""/>
        <dsp:cNvSpPr/>
      </dsp:nvSpPr>
      <dsp:spPr>
        <a:xfrm>
          <a:off x="2191759" y="3499561"/>
          <a:ext cx="2173064" cy="187762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 dirty="0">
              <a:solidFill>
                <a:srgbClr val="7030A0"/>
              </a:solidFill>
            </a:rPr>
            <a:t>ΣΩΜΑΤΙΚΗ ΥΓΕΙΑ ΚΑΙ ΟΜΟΡΦΙΑ</a:t>
          </a:r>
        </a:p>
      </dsp:txBody>
      <dsp:txXfrm>
        <a:off x="2509997" y="3774532"/>
        <a:ext cx="1536588" cy="13276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C956D6-9C6B-6947-BBA9-EA031BE85E56}">
      <dsp:nvSpPr>
        <dsp:cNvPr id="0" name=""/>
        <dsp:cNvSpPr/>
      </dsp:nvSpPr>
      <dsp:spPr>
        <a:xfrm>
          <a:off x="0" y="550751"/>
          <a:ext cx="11504612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AF616F-D0B5-3E4D-BA3C-B605A2AD3981}">
      <dsp:nvSpPr>
        <dsp:cNvPr id="0" name=""/>
        <dsp:cNvSpPr/>
      </dsp:nvSpPr>
      <dsp:spPr>
        <a:xfrm>
          <a:off x="575230" y="270311"/>
          <a:ext cx="8053228" cy="5608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393" tIns="0" rIns="304393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 dirty="0">
              <a:solidFill>
                <a:srgbClr val="00B050"/>
              </a:solidFill>
            </a:rPr>
            <a:t>ΥΔΑΤΑΝΘΡΑΚΕΣ:ΠΗΓΗ ΕΝΕΡΓΕΙΑΣ</a:t>
          </a:r>
        </a:p>
      </dsp:txBody>
      <dsp:txXfrm>
        <a:off x="602610" y="297691"/>
        <a:ext cx="7998468" cy="506119"/>
      </dsp:txXfrm>
    </dsp:sp>
    <dsp:sp modelId="{AEDDED1D-F174-0F42-ADE3-CEE38D6F7A5D}">
      <dsp:nvSpPr>
        <dsp:cNvPr id="0" name=""/>
        <dsp:cNvSpPr/>
      </dsp:nvSpPr>
      <dsp:spPr>
        <a:xfrm>
          <a:off x="0" y="1412591"/>
          <a:ext cx="11504612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B20447-2F69-644D-A8E0-3CC8AC86830C}">
      <dsp:nvSpPr>
        <dsp:cNvPr id="0" name=""/>
        <dsp:cNvSpPr/>
      </dsp:nvSpPr>
      <dsp:spPr>
        <a:xfrm>
          <a:off x="575230" y="1132151"/>
          <a:ext cx="8053228" cy="5608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393" tIns="0" rIns="304393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 dirty="0">
              <a:solidFill>
                <a:srgbClr val="00B050"/>
              </a:solidFill>
            </a:rPr>
            <a:t>ΠΡΩΤΕΙΝΕΣ:ΔΟΜΙΚΟ ΣΥΣΤΑΤΙΚΟ</a:t>
          </a:r>
        </a:p>
      </dsp:txBody>
      <dsp:txXfrm>
        <a:off x="602610" y="1159531"/>
        <a:ext cx="7998468" cy="506119"/>
      </dsp:txXfrm>
    </dsp:sp>
    <dsp:sp modelId="{B9D25781-5D09-4141-9732-05701674A8BB}">
      <dsp:nvSpPr>
        <dsp:cNvPr id="0" name=""/>
        <dsp:cNvSpPr/>
      </dsp:nvSpPr>
      <dsp:spPr>
        <a:xfrm>
          <a:off x="0" y="2274431"/>
          <a:ext cx="11504612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EC21BB-A811-E747-9042-974BC5E084B8}">
      <dsp:nvSpPr>
        <dsp:cNvPr id="0" name=""/>
        <dsp:cNvSpPr/>
      </dsp:nvSpPr>
      <dsp:spPr>
        <a:xfrm>
          <a:off x="575230" y="1993991"/>
          <a:ext cx="8053228" cy="5608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393" tIns="0" rIns="304393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 dirty="0">
              <a:solidFill>
                <a:srgbClr val="00B050"/>
              </a:solidFill>
            </a:rPr>
            <a:t>ΛΙΠΙΔΙΑ:ΣΥΜΠΥΚΝΩΜΕΝΗ ΜΟΡΦΗ ΕΝΕΡΓΕΙΑΣ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900" kern="1200" dirty="0">
            <a:solidFill>
              <a:srgbClr val="00B050"/>
            </a:solidFill>
          </a:endParaRPr>
        </a:p>
      </dsp:txBody>
      <dsp:txXfrm>
        <a:off x="602610" y="2021371"/>
        <a:ext cx="7998468" cy="506119"/>
      </dsp:txXfrm>
    </dsp:sp>
    <dsp:sp modelId="{911662D4-0807-8946-B387-CE26A552FF91}">
      <dsp:nvSpPr>
        <dsp:cNvPr id="0" name=""/>
        <dsp:cNvSpPr/>
      </dsp:nvSpPr>
      <dsp:spPr>
        <a:xfrm>
          <a:off x="0" y="3136271"/>
          <a:ext cx="11504612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FA9629-5312-BC44-8BED-6248D9267BA3}">
      <dsp:nvSpPr>
        <dsp:cNvPr id="0" name=""/>
        <dsp:cNvSpPr/>
      </dsp:nvSpPr>
      <dsp:spPr>
        <a:xfrm>
          <a:off x="575230" y="2855831"/>
          <a:ext cx="8053228" cy="5608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393" tIns="0" rIns="304393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 dirty="0">
              <a:solidFill>
                <a:srgbClr val="00B050"/>
              </a:solidFill>
            </a:rPr>
            <a:t>ΒΙΤΑΜΙΝΕΣ:ΑΠΟΡΡΟΦΗΣΗ ΥΠΟΛΟΙΠΩΝ ΘΡΕΠΤΙΚΩΝ ΣΤΟΙΧΕΙΩΝ</a:t>
          </a:r>
        </a:p>
      </dsp:txBody>
      <dsp:txXfrm>
        <a:off x="602610" y="2883211"/>
        <a:ext cx="7998468" cy="506119"/>
      </dsp:txXfrm>
    </dsp:sp>
    <dsp:sp modelId="{47C28BC3-A1D7-9246-879B-6220832AE5DE}">
      <dsp:nvSpPr>
        <dsp:cNvPr id="0" name=""/>
        <dsp:cNvSpPr/>
      </dsp:nvSpPr>
      <dsp:spPr>
        <a:xfrm>
          <a:off x="0" y="3998111"/>
          <a:ext cx="11504612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9BA504-6F33-8744-8C4B-2D4B4916AF2C}">
      <dsp:nvSpPr>
        <dsp:cNvPr id="0" name=""/>
        <dsp:cNvSpPr/>
      </dsp:nvSpPr>
      <dsp:spPr>
        <a:xfrm>
          <a:off x="575230" y="3717671"/>
          <a:ext cx="8053228" cy="5608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393" tIns="0" rIns="304393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 dirty="0">
              <a:solidFill>
                <a:srgbClr val="00B050"/>
              </a:solidFill>
            </a:rPr>
            <a:t>ΑΝΟΡΓΑΝΑ. ΣΤΟΙΧΕΙΑ:ΡΥΘΜΙΣΗ ΔΙΑΦΟΡΩΝ ΛΕΙΤΟΥΡΓΙΩΝ</a:t>
          </a:r>
        </a:p>
      </dsp:txBody>
      <dsp:txXfrm>
        <a:off x="602610" y="3745051"/>
        <a:ext cx="7998468" cy="506119"/>
      </dsp:txXfrm>
    </dsp:sp>
    <dsp:sp modelId="{FA90F851-25BE-D44C-84FE-3B75508AA9B8}">
      <dsp:nvSpPr>
        <dsp:cNvPr id="0" name=""/>
        <dsp:cNvSpPr/>
      </dsp:nvSpPr>
      <dsp:spPr>
        <a:xfrm>
          <a:off x="0" y="5130263"/>
          <a:ext cx="11504612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C9666C-77AF-0540-8B90-B098683DE352}">
      <dsp:nvSpPr>
        <dsp:cNvPr id="0" name=""/>
        <dsp:cNvSpPr/>
      </dsp:nvSpPr>
      <dsp:spPr>
        <a:xfrm>
          <a:off x="575230" y="4579511"/>
          <a:ext cx="8053228" cy="5608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393" tIns="0" rIns="304393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 dirty="0">
              <a:solidFill>
                <a:srgbClr val="00B050"/>
              </a:solidFill>
            </a:rPr>
            <a:t>ΝΕΡΟ:ΣΗΜΑΝΤΙΚΟΤΕΡΟ ΣΤΟΙΧΕΙΟ ΤΟΥ ΟΡΓΑΝΙΣΜΟΥ</a:t>
          </a:r>
        </a:p>
      </dsp:txBody>
      <dsp:txXfrm>
        <a:off x="602610" y="4606891"/>
        <a:ext cx="7998468" cy="5061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083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295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23825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7635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16579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6464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2194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664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974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90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839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448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59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674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94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638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11/20/25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898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7122B8E-7B75-B195-1BDD-AE26137650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351692"/>
            <a:ext cx="8915399" cy="5551970"/>
          </a:xfrm>
        </p:spPr>
        <p:txBody>
          <a:bodyPr/>
          <a:lstStyle/>
          <a:p>
            <a:endParaRPr lang="el-GR" b="1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F01F22A-64E7-7270-7ED3-EA9974BC97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6667" y="0"/>
            <a:ext cx="12175001" cy="6858000"/>
          </a:xfrm>
        </p:spPr>
        <p:txBody>
          <a:bodyPr/>
          <a:lstStyle/>
          <a:p>
            <a:r>
              <a:rPr lang="en-US" dirty="0"/>
              <a:t>                                   </a:t>
            </a:r>
          </a:p>
          <a:p>
            <a:r>
              <a:rPr lang="en-US" dirty="0"/>
              <a:t>                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                 </a:t>
            </a:r>
            <a:r>
              <a:rPr lang="el-GR" sz="2800" b="1" dirty="0">
                <a:solidFill>
                  <a:srgbClr val="7030A0"/>
                </a:solidFill>
                <a:latin typeface="Andale Mono" panose="020B0509000000000004" pitchFamily="49" charset="0"/>
              </a:rPr>
              <a:t>ΘΕΜΑΤΑ ΔΙΑΤΡΟΦΗΣ</a:t>
            </a:r>
          </a:p>
          <a:p>
            <a:endParaRPr lang="el-GR" sz="2800" b="1" dirty="0">
              <a:solidFill>
                <a:srgbClr val="7030A0"/>
              </a:solidFill>
              <a:latin typeface="Andale Mono" panose="020B0509000000000004" pitchFamily="49" charset="0"/>
            </a:endParaRPr>
          </a:p>
          <a:p>
            <a:endParaRPr lang="el-GR" sz="2800" b="1" dirty="0">
              <a:solidFill>
                <a:srgbClr val="7030A0"/>
              </a:solidFill>
              <a:latin typeface="Andale Mono" panose="020B0509000000000004" pitchFamily="49" charset="0"/>
            </a:endParaRPr>
          </a:p>
          <a:p>
            <a:endParaRPr lang="el-GR" sz="2800" b="1" dirty="0">
              <a:solidFill>
                <a:srgbClr val="7030A0"/>
              </a:solidFill>
              <a:latin typeface="Andale Mono" panose="020B0509000000000004" pitchFamily="49" charset="0"/>
            </a:endParaRPr>
          </a:p>
          <a:p>
            <a:r>
              <a:rPr lang="el-GR" sz="2800" b="1" dirty="0">
                <a:solidFill>
                  <a:srgbClr val="7030A0"/>
                </a:solidFill>
                <a:latin typeface="Andale Mono" panose="020B0509000000000004" pitchFamily="49" charset="0"/>
              </a:rPr>
              <a:t>                     </a:t>
            </a:r>
            <a:r>
              <a:rPr lang="el-GR" sz="2000" b="1" dirty="0">
                <a:solidFill>
                  <a:srgbClr val="7030A0"/>
                </a:solidFill>
                <a:latin typeface="Andale Mono" panose="020B0509000000000004" pitchFamily="49" charset="0"/>
              </a:rPr>
              <a:t>ΜΑΘΗΜΑ:ΥΓΕΙΑ ΚΑΙ ΕΥΕΞΙΑ</a:t>
            </a:r>
            <a:endParaRPr lang="en-US" sz="2000" b="1" dirty="0">
              <a:solidFill>
                <a:srgbClr val="7030A0"/>
              </a:solidFill>
              <a:latin typeface="Andale Mono" panose="020B0509000000000004" pitchFamily="49" charset="0"/>
            </a:endParaRPr>
          </a:p>
          <a:p>
            <a:r>
              <a:rPr lang="en-US" sz="2000" b="1" dirty="0">
                <a:solidFill>
                  <a:srgbClr val="7030A0"/>
                </a:solidFill>
                <a:latin typeface="Andale Mono" panose="020B0509000000000004" pitchFamily="49" charset="0"/>
              </a:rPr>
              <a:t>                             </a:t>
            </a:r>
            <a:r>
              <a:rPr lang="el-GR" sz="2000" b="1" dirty="0">
                <a:solidFill>
                  <a:srgbClr val="7030A0"/>
                </a:solidFill>
                <a:latin typeface="Andale Mono" panose="020B0509000000000004" pitchFamily="49" charset="0"/>
              </a:rPr>
              <a:t>ΧΑΡΤΑΜΠΑ ΑΣΑΝΙΩ. ΠΕΠΑΛ ΑΛΕΞΑΝΔΡΟΥΠΟΛΗΣ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823532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D3A6A75-6043-C2AD-A76E-7B168F36F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489365" cy="1427356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l-GR" dirty="0">
                <a:solidFill>
                  <a:srgbClr val="0070C0"/>
                </a:solidFill>
              </a:rPr>
              <a:t>Ήξερες ότι….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29EFDF4-B0F8-0270-7D68-48ADCE6D1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420" y="1427356"/>
            <a:ext cx="12310946" cy="5430644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l-GR" sz="2400" dirty="0">
                <a:solidFill>
                  <a:srgbClr val="0070C0"/>
                </a:solidFill>
              </a:rPr>
              <a:t>Μειωμένη πρόσληψη ασβεστίου κατά την εφηβεία ευνοεί την εμφάνιση οστεοπόρωσης κατά την ενήλικη ζωή?</a:t>
            </a:r>
          </a:p>
          <a:p>
            <a:endParaRPr lang="el-GR" sz="2400" dirty="0">
              <a:solidFill>
                <a:srgbClr val="0070C0"/>
              </a:solidFill>
            </a:endParaRPr>
          </a:p>
          <a:p>
            <a:r>
              <a:rPr lang="el-GR" sz="2400" dirty="0">
                <a:solidFill>
                  <a:srgbClr val="0070C0"/>
                </a:solidFill>
              </a:rPr>
              <a:t>Μειωμένη πρόσληψη σιδήρου οδηγεί στην εμφάνιση σιδηροπενικής αναιμίας ,ιδιαίτερα στα κορίτσια?</a:t>
            </a:r>
          </a:p>
          <a:p>
            <a:endParaRPr lang="el-GR" sz="2400" dirty="0">
              <a:solidFill>
                <a:srgbClr val="0070C0"/>
              </a:solidFill>
            </a:endParaRPr>
          </a:p>
          <a:p>
            <a:r>
              <a:rPr lang="el-GR" sz="2400" dirty="0">
                <a:solidFill>
                  <a:srgbClr val="0070C0"/>
                </a:solidFill>
              </a:rPr>
              <a:t>Η επαρκής πρόσληψη ή σύνθεση βιταμίνης </a:t>
            </a:r>
            <a:r>
              <a:rPr lang="en-US" sz="2400" dirty="0">
                <a:solidFill>
                  <a:srgbClr val="0070C0"/>
                </a:solidFill>
              </a:rPr>
              <a:t>D </a:t>
            </a:r>
            <a:r>
              <a:rPr lang="el-GR" sz="2400" dirty="0">
                <a:solidFill>
                  <a:srgbClr val="0070C0"/>
                </a:solidFill>
              </a:rPr>
              <a:t>ε</a:t>
            </a:r>
            <a:r>
              <a:rPr lang="en-US" sz="2400" dirty="0" err="1">
                <a:solidFill>
                  <a:srgbClr val="0070C0"/>
                </a:solidFill>
              </a:rPr>
              <a:t>ί</a:t>
            </a:r>
            <a:r>
              <a:rPr lang="el-GR" sz="2400" dirty="0">
                <a:solidFill>
                  <a:srgbClr val="0070C0"/>
                </a:solidFill>
              </a:rPr>
              <a:t>ναι απαραίτητη για την ομαλή σκελετική ανάπτυξη?</a:t>
            </a:r>
          </a:p>
        </p:txBody>
      </p:sp>
    </p:spTree>
    <p:extLst>
      <p:ext uri="{BB962C8B-B14F-4D97-AF65-F5344CB8AC3E}">
        <p14:creationId xmlns:p14="http://schemas.microsoft.com/office/powerpoint/2010/main" val="17184890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C880232-BB0A-5849-5E6C-818308253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>
                <a:solidFill>
                  <a:srgbClr val="00B050"/>
                </a:solidFill>
              </a:rPr>
              <a:t>Διατροφη</a:t>
            </a:r>
            <a:r>
              <a:rPr lang="el-GR" dirty="0">
                <a:solidFill>
                  <a:srgbClr val="00B050"/>
                </a:solidFill>
              </a:rPr>
              <a:t> και έφηβοι</a:t>
            </a:r>
            <a:br>
              <a:rPr lang="el-GR" dirty="0">
                <a:solidFill>
                  <a:srgbClr val="00B050"/>
                </a:solidFill>
              </a:rPr>
            </a:br>
            <a:endParaRPr lang="el-GR" dirty="0">
              <a:solidFill>
                <a:srgbClr val="00B050"/>
              </a:solidFill>
            </a:endParaRPr>
          </a:p>
        </p:txBody>
      </p:sp>
      <p:pic>
        <p:nvPicPr>
          <p:cNvPr id="4" name="Θέση περιεχομένου 3">
            <a:extLst>
              <a:ext uri="{FF2B5EF4-FFF2-40B4-BE49-F238E27FC236}">
                <a16:creationId xmlns:a16="http://schemas.microsoft.com/office/drawing/2014/main" id="{1689401C-8E12-5D8B-B914-BC55463DF0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895707" y="1905000"/>
            <a:ext cx="9608904" cy="3737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9085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ABD9EAE-5383-41B7-D2CC-D4D06AF23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solidFill>
                  <a:schemeClr val="accent2"/>
                </a:solidFill>
              </a:rPr>
              <a:t>ΔΙΑΤΡΟΦΙΚΕΣ ΣΥΜΒΟΥΛΕΣ ΓΙΑ ΤΟΥΣ ΕΦΗΒΟΥΣ</a:t>
            </a:r>
            <a:br>
              <a:rPr lang="el-GR" dirty="0">
                <a:solidFill>
                  <a:schemeClr val="accent2"/>
                </a:solidFill>
              </a:rPr>
            </a:br>
            <a:br>
              <a:rPr lang="el-GR" dirty="0">
                <a:solidFill>
                  <a:schemeClr val="accent2"/>
                </a:solidFill>
              </a:rPr>
            </a:br>
            <a:endParaRPr lang="el-GR" dirty="0">
              <a:solidFill>
                <a:schemeClr val="accent2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B4FCF55-638C-69BF-486C-CADAD66155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839" y="2133600"/>
            <a:ext cx="12021015" cy="4724400"/>
          </a:xfrm>
        </p:spPr>
        <p:txBody>
          <a:bodyPr>
            <a:normAutofit/>
          </a:bodyPr>
          <a:lstStyle/>
          <a:p>
            <a:r>
              <a:rPr lang="el-GR" sz="3200" dirty="0"/>
              <a:t>Τρώτε όσο χρειάζεται</a:t>
            </a:r>
          </a:p>
          <a:p>
            <a:r>
              <a:rPr lang="el-GR" sz="3200" dirty="0"/>
              <a:t>Παίρνετε τα γεύματα σας σε τακτά  διαστήματα</a:t>
            </a:r>
          </a:p>
          <a:p>
            <a:r>
              <a:rPr lang="el-GR" sz="3200" dirty="0"/>
              <a:t>Μην παραλείπετε το πρωινό</a:t>
            </a:r>
          </a:p>
          <a:p>
            <a:r>
              <a:rPr lang="el-GR" sz="3200" dirty="0"/>
              <a:t>Όχι στο αλκοόλ και τα αναψυκτικά</a:t>
            </a:r>
          </a:p>
          <a:p>
            <a:r>
              <a:rPr lang="el-GR" sz="3200" dirty="0"/>
              <a:t>Περιορίστε , αλάτι, λίπη , γλυκά, </a:t>
            </a:r>
            <a:r>
              <a:rPr lang="en-US" sz="3200" dirty="0"/>
              <a:t>fast foods</a:t>
            </a:r>
            <a:endParaRPr lang="el-GR" sz="3200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0DB2D2A1-EF36-E70B-D5FC-2011CCEB03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691" y="5247162"/>
            <a:ext cx="2019300" cy="986728"/>
          </a:xfrm>
          <a:prstGeom prst="rect">
            <a:avLst/>
          </a:prstGeom>
        </p:spPr>
      </p:pic>
      <p:pic>
        <p:nvPicPr>
          <p:cNvPr id="5" name="Εικόνα 4">
            <a:extLst>
              <a:ext uri="{FF2B5EF4-FFF2-40B4-BE49-F238E27FC236}">
                <a16:creationId xmlns:a16="http://schemas.microsoft.com/office/drawing/2014/main" id="{CDC05F19-A076-A2EB-31D0-A9AE74F878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88555" y="5247162"/>
            <a:ext cx="2019300" cy="986728"/>
          </a:xfrm>
          <a:prstGeom prst="rect">
            <a:avLst/>
          </a:prstGeom>
        </p:spPr>
      </p:pic>
      <p:pic>
        <p:nvPicPr>
          <p:cNvPr id="6" name="Εικόνα 5">
            <a:extLst>
              <a:ext uri="{FF2B5EF4-FFF2-40B4-BE49-F238E27FC236}">
                <a16:creationId xmlns:a16="http://schemas.microsoft.com/office/drawing/2014/main" id="{57638942-D039-1725-19E4-2AF3606450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979" y="5247162"/>
            <a:ext cx="2019300" cy="986728"/>
          </a:xfrm>
          <a:prstGeom prst="rect">
            <a:avLst/>
          </a:prstGeom>
        </p:spPr>
      </p:pic>
      <p:pic>
        <p:nvPicPr>
          <p:cNvPr id="8" name="Εικόνα 7">
            <a:extLst>
              <a:ext uri="{FF2B5EF4-FFF2-40B4-BE49-F238E27FC236}">
                <a16:creationId xmlns:a16="http://schemas.microsoft.com/office/drawing/2014/main" id="{A9941F1C-78E6-3056-AC86-95640DC26B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88555" y="5247162"/>
            <a:ext cx="2019300" cy="986728"/>
          </a:xfrm>
          <a:prstGeom prst="rect">
            <a:avLst/>
          </a:prstGeom>
        </p:spPr>
      </p:pic>
      <p:pic>
        <p:nvPicPr>
          <p:cNvPr id="9" name="Εικόνα 8">
            <a:extLst>
              <a:ext uri="{FF2B5EF4-FFF2-40B4-BE49-F238E27FC236}">
                <a16:creationId xmlns:a16="http://schemas.microsoft.com/office/drawing/2014/main" id="{CD7E0D77-A9F2-6D31-316A-1EF48ED375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85198" y="5247162"/>
            <a:ext cx="2019300" cy="986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96114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6D65396-839E-2E2B-D250-B7B67D2ED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solidFill>
                  <a:srgbClr val="7030A0"/>
                </a:solidFill>
              </a:rPr>
              <a:t>ΔΙΑΤΡΟΦΙΚΕΣ ΣΥΜΒΟΥΛΕΣ ΣΤΟΥΣ ΕΦΗΒΟΥΣ</a:t>
            </a:r>
            <a:br>
              <a:rPr lang="el-GR" dirty="0">
                <a:solidFill>
                  <a:srgbClr val="7030A0"/>
                </a:solidFill>
              </a:rPr>
            </a:br>
            <a:br>
              <a:rPr lang="el-GR" dirty="0">
                <a:solidFill>
                  <a:srgbClr val="7030A0"/>
                </a:solidFill>
              </a:rPr>
            </a:br>
            <a:endParaRPr lang="el-GR" dirty="0">
              <a:solidFill>
                <a:srgbClr val="7030A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D8A3AC7-BA34-398B-C8B5-C3CE445C82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271239"/>
            <a:ext cx="9320290" cy="4639983"/>
          </a:xfrm>
        </p:spPr>
        <p:txBody>
          <a:bodyPr>
            <a:normAutofit/>
          </a:bodyPr>
          <a:lstStyle/>
          <a:p>
            <a:r>
              <a:rPr lang="el-GR" sz="2400" dirty="0">
                <a:solidFill>
                  <a:srgbClr val="00B050"/>
                </a:solidFill>
              </a:rPr>
              <a:t>Ακολουθείστε δίαιτα πλούσια σε:</a:t>
            </a:r>
          </a:p>
          <a:p>
            <a:r>
              <a:rPr lang="el-GR" sz="2400" dirty="0">
                <a:solidFill>
                  <a:srgbClr val="00B050"/>
                </a:solidFill>
              </a:rPr>
              <a:t>Φρούτα και λαχανικά</a:t>
            </a:r>
          </a:p>
          <a:p>
            <a:r>
              <a:rPr lang="el-GR" sz="2400" dirty="0">
                <a:solidFill>
                  <a:srgbClr val="00B050"/>
                </a:solidFill>
              </a:rPr>
              <a:t>Όσπρια και δημητριακά</a:t>
            </a:r>
          </a:p>
          <a:p>
            <a:r>
              <a:rPr lang="el-GR" sz="2400" dirty="0">
                <a:solidFill>
                  <a:srgbClr val="00B050"/>
                </a:solidFill>
              </a:rPr>
              <a:t>Κρέας και γαλακτοκομικά</a:t>
            </a:r>
          </a:p>
          <a:p>
            <a:r>
              <a:rPr lang="el-GR" sz="2400" dirty="0">
                <a:solidFill>
                  <a:srgbClr val="00B050"/>
                </a:solidFill>
              </a:rPr>
              <a:t>Ασκηθείτε συστηματικά</a:t>
            </a:r>
          </a:p>
          <a:p>
            <a:endParaRPr lang="el-GR" sz="2400" dirty="0">
              <a:solidFill>
                <a:srgbClr val="00B050"/>
              </a:solidFill>
            </a:endParaRP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7C3AA597-1EE3-8EF8-770C-2FA5225CC4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7302499" y="3009900"/>
            <a:ext cx="4428583" cy="2901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890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27351A5-17FA-72D8-289A-D70248F24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00B0F0"/>
                </a:solidFill>
              </a:rPr>
              <a:t>ΔΙΑΤΡΟΦΙΚΗ ΣΥΜΠΕΡΙΦΟΡΑ ΤΩΝ ΕΦΗΒΩΝ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084AA95-6804-6939-DA7D-DDF8ACF412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             </a:t>
            </a:r>
            <a:r>
              <a:rPr lang="el-GR" sz="2400" dirty="0">
                <a:solidFill>
                  <a:srgbClr val="FF0000"/>
                </a:solidFill>
              </a:rPr>
              <a:t>ΠΑΡΑΓΟΝΤΕΣ ΠΟΥ ΤΗΝ ΕΠΗΡΕΑΖΟΥΝ</a:t>
            </a:r>
          </a:p>
          <a:p>
            <a:endParaRPr lang="el-GR" sz="2400" dirty="0">
              <a:solidFill>
                <a:srgbClr val="FF0000"/>
              </a:solidFill>
            </a:endParaRPr>
          </a:p>
          <a:p>
            <a:r>
              <a:rPr lang="el-GR" sz="2400" dirty="0">
                <a:solidFill>
                  <a:srgbClr val="FF0000"/>
                </a:solidFill>
              </a:rPr>
              <a:t>ΓΕΥΣΗ</a:t>
            </a:r>
          </a:p>
          <a:p>
            <a:r>
              <a:rPr lang="el-GR" sz="2400" dirty="0">
                <a:solidFill>
                  <a:srgbClr val="FF0000"/>
                </a:solidFill>
              </a:rPr>
              <a:t>ΟΙΚΟΓΕΝΕΙΑ ( συνήθειες, τρόπος ζωής)</a:t>
            </a:r>
          </a:p>
          <a:p>
            <a:r>
              <a:rPr lang="el-GR" sz="2400" dirty="0">
                <a:solidFill>
                  <a:srgbClr val="FF0000"/>
                </a:solidFill>
              </a:rPr>
              <a:t>ΔΙΑΦΗΜΙΣΗ (διαδίκτυο,</a:t>
            </a:r>
            <a:r>
              <a:rPr lang="en-US" sz="2400" dirty="0">
                <a:solidFill>
                  <a:srgbClr val="FF0000"/>
                </a:solidFill>
              </a:rPr>
              <a:t>social media, </a:t>
            </a:r>
            <a:r>
              <a:rPr lang="el-GR" sz="2400" dirty="0">
                <a:solidFill>
                  <a:srgbClr val="FF0000"/>
                </a:solidFill>
              </a:rPr>
              <a:t>τηλεόραση)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92023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Θέση περιεχομένου 4">
            <a:extLst>
              <a:ext uri="{FF2B5EF4-FFF2-40B4-BE49-F238E27FC236}">
                <a16:creationId xmlns:a16="http://schemas.microsoft.com/office/drawing/2014/main" id="{EC9C0670-5D76-C6CF-7C6F-0724EF17BCD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7667181"/>
              </p:ext>
            </p:extLst>
          </p:nvPr>
        </p:nvGraphicFramePr>
        <p:xfrm>
          <a:off x="538842" y="-1"/>
          <a:ext cx="11653157" cy="74031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51303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B7C2E4B-8923-AEEF-BF92-2827F46F8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graphicFrame>
        <p:nvGraphicFramePr>
          <p:cNvPr id="5" name="Θέση περιεχομένου 4">
            <a:extLst>
              <a:ext uri="{FF2B5EF4-FFF2-40B4-BE49-F238E27FC236}">
                <a16:creationId xmlns:a16="http://schemas.microsoft.com/office/drawing/2014/main" id="{DA0ED072-D82E-1351-B7CC-631C30A589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1641961"/>
              </p:ext>
            </p:extLst>
          </p:nvPr>
        </p:nvGraphicFramePr>
        <p:xfrm>
          <a:off x="599465" y="-527538"/>
          <a:ext cx="12215446" cy="86692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4884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8E4CA99-70CB-F19A-0C16-1550AB0D6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1495" y="88851"/>
            <a:ext cx="10456397" cy="624827"/>
          </a:xfrm>
        </p:spPr>
        <p:txBody>
          <a:bodyPr>
            <a:noAutofit/>
          </a:bodyPr>
          <a:lstStyle/>
          <a:p>
            <a:r>
              <a:rPr lang="el-GR" dirty="0">
                <a:solidFill>
                  <a:srgbClr val="7030A0"/>
                </a:solidFill>
              </a:rPr>
              <a:t>ΘΡΕΠΤΙΚΑ ΣΥΣΤΑΤΙΚΑ ΤΩΝ ΤΡΟΦΩΝ</a:t>
            </a:r>
            <a:br>
              <a:rPr lang="el-GR" dirty="0">
                <a:solidFill>
                  <a:srgbClr val="7030A0"/>
                </a:solidFill>
              </a:rPr>
            </a:br>
            <a:endParaRPr lang="el-GR" dirty="0">
              <a:solidFill>
                <a:srgbClr val="7030A0"/>
              </a:solidFill>
            </a:endParaRPr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E5393E5B-FD54-D59F-4799-B31BF0D2E2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2316086"/>
              </p:ext>
            </p:extLst>
          </p:nvPr>
        </p:nvGraphicFramePr>
        <p:xfrm>
          <a:off x="687388" y="1248937"/>
          <a:ext cx="11504612" cy="5609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34084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485191B-FF9C-8E48-C687-FD70DC168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7030A0"/>
                </a:solidFill>
              </a:rPr>
              <a:t>ΝΑ ΘΥΜΑΜΑΙ ΓΙΑ ΤΟ ΝΕΡΟ!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6483EB9-D14E-2309-340C-9AAB190DD2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388" y="1382751"/>
            <a:ext cx="10817224" cy="5475249"/>
          </a:xfrm>
        </p:spPr>
        <p:txBody>
          <a:bodyPr>
            <a:normAutofit/>
          </a:bodyPr>
          <a:lstStyle/>
          <a:p>
            <a:r>
              <a:rPr lang="el-GR" sz="2400" dirty="0">
                <a:solidFill>
                  <a:srgbClr val="0070C0"/>
                </a:solidFill>
              </a:rPr>
              <a:t>1. περ</a:t>
            </a:r>
            <a:r>
              <a:rPr lang="en-US" sz="2400" dirty="0" err="1">
                <a:solidFill>
                  <a:srgbClr val="0070C0"/>
                </a:solidFill>
              </a:rPr>
              <a:t>ί</a:t>
            </a:r>
            <a:r>
              <a:rPr lang="el-GR" sz="2400" dirty="0">
                <a:solidFill>
                  <a:srgbClr val="0070C0"/>
                </a:solidFill>
              </a:rPr>
              <a:t>που τα 2/3 του σώματος μας είναι νερό!</a:t>
            </a:r>
          </a:p>
          <a:p>
            <a:endParaRPr lang="el-GR" sz="2400" dirty="0">
              <a:solidFill>
                <a:srgbClr val="0070C0"/>
              </a:solidFill>
            </a:endParaRPr>
          </a:p>
          <a:p>
            <a:r>
              <a:rPr lang="el-GR" sz="2400" dirty="0">
                <a:solidFill>
                  <a:srgbClr val="0070C0"/>
                </a:solidFill>
              </a:rPr>
              <a:t>2.μεταφέρει θρεπτικά συστατικά.</a:t>
            </a:r>
          </a:p>
          <a:p>
            <a:endParaRPr lang="el-GR" sz="2400" dirty="0">
              <a:solidFill>
                <a:srgbClr val="0070C0"/>
              </a:solidFill>
            </a:endParaRPr>
          </a:p>
          <a:p>
            <a:r>
              <a:rPr lang="el-GR" sz="2400" dirty="0">
                <a:solidFill>
                  <a:srgbClr val="0070C0"/>
                </a:solidFill>
              </a:rPr>
              <a:t>3.απομακρύνει άχρηστες ουσίες.</a:t>
            </a:r>
          </a:p>
          <a:p>
            <a:endParaRPr lang="el-GR" sz="2400" dirty="0">
              <a:solidFill>
                <a:srgbClr val="0070C0"/>
              </a:solidFill>
            </a:endParaRPr>
          </a:p>
          <a:p>
            <a:r>
              <a:rPr lang="el-GR" sz="2400" dirty="0">
                <a:solidFill>
                  <a:srgbClr val="0070C0"/>
                </a:solidFill>
              </a:rPr>
              <a:t>4.ρυθμίζει τη θερμοκρασία του σώματος.</a:t>
            </a:r>
          </a:p>
          <a:p>
            <a:endParaRPr lang="el-GR" sz="2400" dirty="0">
              <a:solidFill>
                <a:srgbClr val="0070C0"/>
              </a:solidFill>
            </a:endParaRPr>
          </a:p>
          <a:p>
            <a:r>
              <a:rPr lang="el-GR" sz="2400" dirty="0">
                <a:solidFill>
                  <a:srgbClr val="0070C0"/>
                </a:solidFill>
              </a:rPr>
              <a:t>5.συμμετέχει σε μεταβολικές διαδικασίες</a:t>
            </a:r>
          </a:p>
        </p:txBody>
      </p:sp>
    </p:spTree>
    <p:extLst>
      <p:ext uri="{BB962C8B-B14F-4D97-AF65-F5344CB8AC3E}">
        <p14:creationId xmlns:p14="http://schemas.microsoft.com/office/powerpoint/2010/main" val="2746717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38AF7CD-52F6-9814-03F2-3B597DA9C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557919"/>
          </a:xfrm>
        </p:spPr>
        <p:txBody>
          <a:bodyPr>
            <a:normAutofit fontScale="90000"/>
          </a:bodyPr>
          <a:lstStyle/>
          <a:p>
            <a:r>
              <a:rPr lang="el-GR" dirty="0">
                <a:solidFill>
                  <a:schemeClr val="accent2">
                    <a:lumMod val="75000"/>
                  </a:schemeClr>
                </a:solidFill>
              </a:rPr>
              <a:t>ΜΑΘΑΙΝΩ ΤΟΥΣ ΟΡΙΣΜΟΥΣ!</a:t>
            </a:r>
            <a:br>
              <a:rPr lang="el-GR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el-GR" dirty="0">
                <a:solidFill>
                  <a:schemeClr val="accent2">
                    <a:lumMod val="75000"/>
                  </a:schemeClr>
                </a:solidFill>
              </a:rPr>
            </a:br>
            <a:endParaRPr lang="el-G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6EDEBEC-F697-906D-D5AF-DAE3E4E20D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140" y="1196896"/>
            <a:ext cx="11508059" cy="5493835"/>
          </a:xfrm>
        </p:spPr>
        <p:txBody>
          <a:bodyPr>
            <a:normAutofit/>
          </a:bodyPr>
          <a:lstStyle/>
          <a:p>
            <a:r>
              <a:rPr lang="el-GR" sz="2400" dirty="0">
                <a:solidFill>
                  <a:srgbClr val="FF0000"/>
                </a:solidFill>
              </a:rPr>
              <a:t>ΠΕΙΝΑ:  φυσιολογική ανάγκη για τροφή που οδηγεί στην αναζήτηση της. Δυσάρεστο συναίσθημα.</a:t>
            </a:r>
          </a:p>
          <a:p>
            <a:endParaRPr lang="el-GR" sz="2400" dirty="0">
              <a:solidFill>
                <a:srgbClr val="FF0000"/>
              </a:solidFill>
            </a:endParaRPr>
          </a:p>
          <a:p>
            <a:r>
              <a:rPr lang="el-GR" sz="2400" dirty="0">
                <a:solidFill>
                  <a:srgbClr val="FF0000"/>
                </a:solidFill>
              </a:rPr>
              <a:t>0ΡΕΞΗ: ψυχολογική επιθυμία για  φαγητό. Επηρεάζεται από την όψη, την οσμή και τη γεύση της τροφής.</a:t>
            </a:r>
          </a:p>
          <a:p>
            <a:endParaRPr lang="el-GR" sz="2400" dirty="0">
              <a:solidFill>
                <a:srgbClr val="FF0000"/>
              </a:solidFill>
            </a:endParaRPr>
          </a:p>
          <a:p>
            <a:r>
              <a:rPr lang="el-GR" sz="2400" dirty="0">
                <a:solidFill>
                  <a:srgbClr val="FF0000"/>
                </a:solidFill>
              </a:rPr>
              <a:t>ΚΟΡΕΣΜΟΣ: αίσθημα ικανοποίησης και πληρότητας που ακολουθεί την κατανάλωση τροφής.</a:t>
            </a:r>
          </a:p>
        </p:txBody>
      </p:sp>
    </p:spTree>
    <p:extLst>
      <p:ext uri="{BB962C8B-B14F-4D97-AF65-F5344CB8AC3E}">
        <p14:creationId xmlns:p14="http://schemas.microsoft.com/office/powerpoint/2010/main" val="660246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399C65D-DFE4-501B-0164-C47F766F0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3473" y="0"/>
            <a:ext cx="10103005" cy="1905000"/>
          </a:xfrm>
        </p:spPr>
        <p:txBody>
          <a:bodyPr>
            <a:normAutofit/>
          </a:bodyPr>
          <a:lstStyle/>
          <a:p>
            <a:r>
              <a:rPr lang="el-GR" sz="4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ΔΙΑΤΡΟΦΙΚΕΣ ΑΠΑΙΤΗΣΕΙΣ ΚΑΤΑ  ΤΗΝ                        ΕΦΗΒΕΙΑ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489D33B-89F1-3AA8-30BB-E31BAC98CF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948" y="1293542"/>
            <a:ext cx="10814553" cy="5062654"/>
          </a:xfrm>
        </p:spPr>
        <p:txBody>
          <a:bodyPr>
            <a:normAutofit/>
          </a:bodyPr>
          <a:lstStyle/>
          <a:p>
            <a:r>
              <a:rPr lang="el-GR" sz="2400" dirty="0">
                <a:solidFill>
                  <a:schemeClr val="accent2">
                    <a:lumMod val="75000"/>
                  </a:schemeClr>
                </a:solidFill>
              </a:rPr>
              <a:t>Οι διατροφικές απαιτήσεις των εφήβων είναι αυξημένες καθώς στην ηλικία αυτή παρατηρούνται τα παρακάτω:</a:t>
            </a:r>
          </a:p>
          <a:p>
            <a:endParaRPr lang="el-GR" sz="24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l-GR" sz="2400" dirty="0">
                <a:solidFill>
                  <a:srgbClr val="FF0000"/>
                </a:solidFill>
              </a:rPr>
              <a:t>1. αύξηση του μεγέθους των οστών.</a:t>
            </a:r>
          </a:p>
          <a:p>
            <a:endParaRPr lang="el-GR" sz="2400" dirty="0">
              <a:solidFill>
                <a:srgbClr val="FF0000"/>
              </a:solidFill>
            </a:endParaRPr>
          </a:p>
          <a:p>
            <a:r>
              <a:rPr lang="el-GR" sz="2400" dirty="0">
                <a:solidFill>
                  <a:srgbClr val="FF0000"/>
                </a:solidFill>
              </a:rPr>
              <a:t>2.αύξηση της επιφάνειας των μυών. </a:t>
            </a:r>
          </a:p>
          <a:p>
            <a:endParaRPr lang="el-GR" sz="2400" dirty="0">
              <a:solidFill>
                <a:srgbClr val="FF0000"/>
              </a:solidFill>
            </a:endParaRPr>
          </a:p>
          <a:p>
            <a:r>
              <a:rPr lang="el-GR" sz="2400" dirty="0">
                <a:solidFill>
                  <a:srgbClr val="FF0000"/>
                </a:solidFill>
              </a:rPr>
              <a:t>3.αύξηση του όγκου του αίματος.</a:t>
            </a:r>
          </a:p>
          <a:p>
            <a:endParaRPr lang="el-GR" sz="2400" dirty="0">
              <a:solidFill>
                <a:srgbClr val="FF0000"/>
              </a:solidFill>
            </a:endParaRPr>
          </a:p>
          <a:p>
            <a:r>
              <a:rPr lang="el-GR" sz="2400" dirty="0">
                <a:solidFill>
                  <a:srgbClr val="FF0000"/>
                </a:solidFill>
              </a:rPr>
              <a:t>4.έναρξη της έμμηνης ρύσης στα κορίτσια.</a:t>
            </a:r>
          </a:p>
          <a:p>
            <a:endParaRPr lang="el-G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013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Θέση περιεχομένου 3">
            <a:extLst>
              <a:ext uri="{FF2B5EF4-FFF2-40B4-BE49-F238E27FC236}">
                <a16:creationId xmlns:a16="http://schemas.microsoft.com/office/drawing/2014/main" id="{A04AA678-494C-BAB0-C71A-2CC173D70C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382751" y="468349"/>
            <a:ext cx="9188605" cy="5397191"/>
          </a:xfrm>
          <a:prstGeom prst="rect">
            <a:avLst/>
          </a:prstGeom>
        </p:spPr>
      </p:pic>
      <p:sp>
        <p:nvSpPr>
          <p:cNvPr id="6" name="Τίτλος 5">
            <a:extLst>
              <a:ext uri="{FF2B5EF4-FFF2-40B4-BE49-F238E27FC236}">
                <a16:creationId xmlns:a16="http://schemas.microsoft.com/office/drawing/2014/main" id="{41784CBD-6145-2496-7B71-EA57FC0EE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H="1" flipV="1">
            <a:off x="11504612" y="468350"/>
            <a:ext cx="204168" cy="133816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79171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DCA21E2-711C-C916-73E9-34AA82620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14757"/>
          </a:xfrm>
        </p:spPr>
        <p:txBody>
          <a:bodyPr/>
          <a:lstStyle/>
          <a:p>
            <a:r>
              <a:rPr lang="el-GR" dirty="0">
                <a:solidFill>
                  <a:srgbClr val="0070C0"/>
                </a:solidFill>
              </a:rPr>
              <a:t>Ήξερες ότι……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DF2F8A6-B803-D974-9497-34B527228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388" y="1538867"/>
            <a:ext cx="10817224" cy="5130637"/>
          </a:xfrm>
        </p:spPr>
        <p:txBody>
          <a:bodyPr>
            <a:normAutofit/>
          </a:bodyPr>
          <a:lstStyle/>
          <a:p>
            <a:r>
              <a:rPr lang="el-GR" sz="2400" dirty="0">
                <a:solidFill>
                  <a:srgbClr val="00B0F0"/>
                </a:solidFill>
              </a:rPr>
              <a:t>Η εφηβεία είναι μία περίοδος έντονης ψυχολογικής αναζήτησης και σημαντικής κοινωνικής προσαρμογής?</a:t>
            </a:r>
          </a:p>
          <a:p>
            <a:pPr lvl="1"/>
            <a:endParaRPr lang="el-GR" sz="2200" dirty="0">
              <a:solidFill>
                <a:srgbClr val="00B0F0"/>
              </a:solidFill>
            </a:endParaRPr>
          </a:p>
          <a:p>
            <a:endParaRPr lang="el-GR" sz="2400" dirty="0">
              <a:solidFill>
                <a:srgbClr val="00B0F0"/>
              </a:solidFill>
            </a:endParaRPr>
          </a:p>
          <a:p>
            <a:r>
              <a:rPr lang="el-GR" sz="2400" dirty="0">
                <a:solidFill>
                  <a:srgbClr val="00B0F0"/>
                </a:solidFill>
              </a:rPr>
              <a:t>Τα περισσότερα κορίτσια δε θα αυξήσουν το ύψος τους πάνω από 5-7 εκατοστά μετά την έναρξη της έμμηνης ρύσης?</a:t>
            </a:r>
          </a:p>
          <a:p>
            <a:endParaRPr lang="el-GR" sz="2400" dirty="0">
              <a:solidFill>
                <a:srgbClr val="00B0F0"/>
              </a:solidFill>
            </a:endParaRPr>
          </a:p>
          <a:p>
            <a:r>
              <a:rPr lang="el-GR" sz="2400" dirty="0">
                <a:solidFill>
                  <a:srgbClr val="00B0F0"/>
                </a:solidFill>
              </a:rPr>
              <a:t>Έλλειψη </a:t>
            </a:r>
            <a:r>
              <a:rPr lang="el-GR" sz="2400" dirty="0" err="1">
                <a:solidFill>
                  <a:srgbClr val="00B0F0"/>
                </a:solidFill>
              </a:rPr>
              <a:t>πρωτείνης</a:t>
            </a:r>
            <a:r>
              <a:rPr lang="el-GR" sz="2400" dirty="0">
                <a:solidFill>
                  <a:srgbClr val="00B0F0"/>
                </a:solidFill>
              </a:rPr>
              <a:t> μπορεί να εμφανισθεί σε εφήβους που ακολουθούν χορτοφαγικές δίαιτες ή δίαιτες αδυνατίσματος?</a:t>
            </a:r>
          </a:p>
        </p:txBody>
      </p:sp>
    </p:spTree>
    <p:extLst>
      <p:ext uri="{BB962C8B-B14F-4D97-AF65-F5344CB8AC3E}">
        <p14:creationId xmlns:p14="http://schemas.microsoft.com/office/powerpoint/2010/main" val="2754671254"/>
      </p:ext>
    </p:extLst>
  </p:cSld>
  <p:clrMapOvr>
    <a:masterClrMapping/>
  </p:clrMapOvr>
</p:sld>
</file>

<file path=ppt/theme/theme1.xml><?xml version="1.0" encoding="utf-8"?>
<a:theme xmlns:a="http://schemas.openxmlformats.org/drawingml/2006/main" name="Θρόισμα">
  <a:themeElements>
    <a:clrScheme name="Θρόισμα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Θρόισμα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Θρόισμα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{651C7336-EDE4-7E47-8878-FCD070DE472B}tf10001069</Template>
  <TotalTime>8834</TotalTime>
  <Words>415</Words>
  <Application>Microsoft Macintosh PowerPoint</Application>
  <PresentationFormat>Ευρεία οθόνη</PresentationFormat>
  <Paragraphs>93</Paragraphs>
  <Slides>14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9" baseType="lpstr">
      <vt:lpstr>Andale Mono</vt:lpstr>
      <vt:lpstr>Arial</vt:lpstr>
      <vt:lpstr>Century Gothic</vt:lpstr>
      <vt:lpstr>Wingdings 3</vt:lpstr>
      <vt:lpstr>Θρόισμα</vt:lpstr>
      <vt:lpstr>Παρουσίαση του PowerPoint</vt:lpstr>
      <vt:lpstr>Παρουσίαση του PowerPoint</vt:lpstr>
      <vt:lpstr>Παρουσίαση του PowerPoint</vt:lpstr>
      <vt:lpstr>ΘΡΕΠΤΙΚΑ ΣΥΣΤΑΤΙΚΑ ΤΩΝ ΤΡΟΦΩΝ </vt:lpstr>
      <vt:lpstr>ΝΑ ΘΥΜΑΜΑΙ ΓΙΑ ΤΟ ΝΕΡΟ!</vt:lpstr>
      <vt:lpstr>ΜΑΘΑΙΝΩ ΤΟΥΣ ΟΡΙΣΜΟΥΣ!  </vt:lpstr>
      <vt:lpstr>ΔΙΑΤΡΟΦΙΚΕΣ ΑΠΑΙΤΗΣΕΙΣ ΚΑΤΑ  ΤΗΝ                        ΕΦΗΒΕΙΑ</vt:lpstr>
      <vt:lpstr>Παρουσίαση του PowerPoint</vt:lpstr>
      <vt:lpstr>Ήξερες ότι……</vt:lpstr>
      <vt:lpstr>Ήξερες ότι….</vt:lpstr>
      <vt:lpstr>Διατροφη και έφηβοι </vt:lpstr>
      <vt:lpstr>ΔΙΑΤΡΟΦΙΚΕΣ ΣΥΜΒΟΥΛΕΣ ΓΙΑ ΤΟΥΣ ΕΦΗΒΟΥΣ  </vt:lpstr>
      <vt:lpstr>ΔΙΑΤΡΟΦΙΚΕΣ ΣΥΜΒΟΥΛΕΣ ΣΤΟΥΣ ΕΦΗΒΟΥΣ  </vt:lpstr>
      <vt:lpstr>ΔΙΑΤΡΟΦΙΚΗ ΣΥΜΠΕΡΙΦΟΡΑ ΤΩΝ ΕΦΗΒΩΝ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Ασανιω Χαρταμπα</dc:creator>
  <cp:lastModifiedBy>Ασανιω Χαρταμπα</cp:lastModifiedBy>
  <cp:revision>4</cp:revision>
  <dcterms:created xsi:type="dcterms:W3CDTF">2025-11-04T21:01:42Z</dcterms:created>
  <dcterms:modified xsi:type="dcterms:W3CDTF">2025-11-20T06:10:29Z</dcterms:modified>
</cp:coreProperties>
</file>